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9" r:id="rId3"/>
    <p:sldId id="614" r:id="rId4"/>
    <p:sldId id="613" r:id="rId5"/>
    <p:sldId id="615" r:id="rId6"/>
    <p:sldId id="616" r:id="rId7"/>
    <p:sldId id="617" r:id="rId8"/>
    <p:sldId id="623" r:id="rId9"/>
    <p:sldId id="622" r:id="rId10"/>
    <p:sldId id="619" r:id="rId11"/>
    <p:sldId id="624" r:id="rId12"/>
    <p:sldId id="625" r:id="rId13"/>
    <p:sldId id="626" r:id="rId14"/>
    <p:sldId id="627" r:id="rId15"/>
    <p:sldId id="62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31B4D3-B48C-F4F8-6A14-5D7D81B0035F}" v="15" dt="2025-05-19T17:13:32.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75374" autoAdjust="0"/>
  </p:normalViewPr>
  <p:slideViewPr>
    <p:cSldViewPr snapToGrid="0">
      <p:cViewPr varScale="1">
        <p:scale>
          <a:sx n="95" d="100"/>
          <a:sy n="95" d="100"/>
        </p:scale>
        <p:origin x="17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05B4BE-101D-4832-A0F6-9EB47E08D1AB}" type="datetimeFigureOut">
              <a:rPr lang="en-US" smtClean="0"/>
              <a:t>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C3BFE-3270-40DA-8B7A-E108CE7500E9}" type="slidenum">
              <a:rPr lang="en-US" smtClean="0"/>
              <a:t>‹#›</a:t>
            </a:fld>
            <a:endParaRPr lang="en-US"/>
          </a:p>
        </p:txBody>
      </p:sp>
    </p:spTree>
    <p:extLst>
      <p:ext uri="{BB962C8B-B14F-4D97-AF65-F5344CB8AC3E}">
        <p14:creationId xmlns:p14="http://schemas.microsoft.com/office/powerpoint/2010/main" val="312389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C3BFE-3270-40DA-8B7A-E108CE7500E9}" type="slidenum">
              <a:rPr lang="en-US" smtClean="0"/>
              <a:t>2</a:t>
            </a:fld>
            <a:endParaRPr lang="en-US"/>
          </a:p>
        </p:txBody>
      </p:sp>
    </p:spTree>
    <p:extLst>
      <p:ext uri="{BB962C8B-B14F-4D97-AF65-F5344CB8AC3E}">
        <p14:creationId xmlns:p14="http://schemas.microsoft.com/office/powerpoint/2010/main" val="3940479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She is coming from the city and will be going back there – you find out the city has a methadone clinic!</a:t>
            </a:r>
          </a:p>
          <a:p>
            <a:pPr marL="171450" indent="-171450">
              <a:buFontTx/>
              <a:buChar char="-"/>
            </a:pPr>
            <a:r>
              <a:rPr lang="en-US" dirty="0"/>
              <a:t>Per federal guidelines, start with 30 mg, then can give additional 10 mg</a:t>
            </a:r>
          </a:p>
          <a:p>
            <a:pPr marL="171450" indent="-171450">
              <a:buFontTx/>
              <a:buChar char="-"/>
            </a:pPr>
            <a:r>
              <a:rPr lang="en-US" dirty="0"/>
              <a:t>Check an EKG prior to dosing for QTc</a:t>
            </a:r>
          </a:p>
          <a:p>
            <a:pPr marL="171450" indent="-171450">
              <a:buFontTx/>
              <a:buChar char="-"/>
            </a:pPr>
            <a:r>
              <a:rPr lang="en-US" dirty="0"/>
              <a:t>Multiple protocols for rapid titration inpatient, can discuss more</a:t>
            </a:r>
          </a:p>
        </p:txBody>
      </p:sp>
      <p:sp>
        <p:nvSpPr>
          <p:cNvPr id="4" name="Slide Number Placeholder 3"/>
          <p:cNvSpPr>
            <a:spLocks noGrp="1"/>
          </p:cNvSpPr>
          <p:nvPr>
            <p:ph type="sldNum" sz="quarter" idx="5"/>
          </p:nvPr>
        </p:nvSpPr>
        <p:spPr/>
        <p:txBody>
          <a:bodyPr/>
          <a:lstStyle/>
          <a:p>
            <a:fld id="{728C3BFE-3270-40DA-8B7A-E108CE7500E9}" type="slidenum">
              <a:rPr lang="en-US" smtClean="0"/>
              <a:t>11</a:t>
            </a:fld>
            <a:endParaRPr lang="en-US"/>
          </a:p>
        </p:txBody>
      </p:sp>
    </p:spTree>
    <p:extLst>
      <p:ext uri="{BB962C8B-B14F-4D97-AF65-F5344CB8AC3E}">
        <p14:creationId xmlns:p14="http://schemas.microsoft.com/office/powerpoint/2010/main" val="3654994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Vivitrol requires 7 to 10 days of no opioids whatsoever prior to initiation</a:t>
            </a:r>
          </a:p>
          <a:p>
            <a:pPr marL="171450" indent="-171450">
              <a:buFontTx/>
              <a:buChar char="-"/>
            </a:pPr>
            <a:r>
              <a:rPr lang="en-US" dirty="0"/>
              <a:t>Can be a great option with co-occurring AUD because it treats that as well</a:t>
            </a:r>
          </a:p>
          <a:p>
            <a:pPr marL="171450" indent="-171450">
              <a:buFontTx/>
              <a:buChar char="-"/>
            </a:pPr>
            <a:r>
              <a:rPr lang="en-US" dirty="0"/>
              <a:t>Symptom control: clonidine, anti-emetics, benzos, loperamide, dicyclomine, anti-psychotics, etc.</a:t>
            </a:r>
          </a:p>
          <a:p>
            <a:pPr marL="171450" indent="-171450">
              <a:buFontTx/>
              <a:buChar char="-"/>
            </a:pPr>
            <a:r>
              <a:rPr lang="en-US" dirty="0"/>
              <a:t>Inpatient rehab on its own does not have good evidence for treating OUD, but coupled with MOUD can be highly effective</a:t>
            </a:r>
          </a:p>
          <a:p>
            <a:pPr marL="171450" indent="-171450">
              <a:buFontTx/>
              <a:buChar char="-"/>
            </a:pPr>
            <a:r>
              <a:rPr lang="en-US" dirty="0"/>
              <a:t>Naltrexone also available PO</a:t>
            </a:r>
          </a:p>
        </p:txBody>
      </p:sp>
      <p:sp>
        <p:nvSpPr>
          <p:cNvPr id="4" name="Slide Number Placeholder 3"/>
          <p:cNvSpPr>
            <a:spLocks noGrp="1"/>
          </p:cNvSpPr>
          <p:nvPr>
            <p:ph type="sldNum" sz="quarter" idx="5"/>
          </p:nvPr>
        </p:nvSpPr>
        <p:spPr/>
        <p:txBody>
          <a:bodyPr/>
          <a:lstStyle/>
          <a:p>
            <a:fld id="{728C3BFE-3270-40DA-8B7A-E108CE7500E9}" type="slidenum">
              <a:rPr lang="en-US" smtClean="0"/>
              <a:t>12</a:t>
            </a:fld>
            <a:endParaRPr lang="en-US"/>
          </a:p>
        </p:txBody>
      </p:sp>
    </p:spTree>
    <p:extLst>
      <p:ext uri="{BB962C8B-B14F-4D97-AF65-F5344CB8AC3E}">
        <p14:creationId xmlns:p14="http://schemas.microsoft.com/office/powerpoint/2010/main" val="1752220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Using full agonists for opioid withdrawal symptoms is a bit of a gray area. Methadone is definitely approved but has limitations – in this context, biggest problem is dose limit.</a:t>
            </a:r>
          </a:p>
          <a:p>
            <a:pPr marL="171450" indent="-171450">
              <a:buFontTx/>
              <a:buChar char="-"/>
            </a:pPr>
            <a:r>
              <a:rPr lang="en-US" dirty="0"/>
              <a:t>Inpatient, definitely okay to use full agonists.</a:t>
            </a:r>
          </a:p>
          <a:p>
            <a:pPr marL="171450" indent="-171450">
              <a:buFontTx/>
              <a:buChar char="-"/>
            </a:pPr>
            <a:r>
              <a:rPr lang="en-US" dirty="0"/>
              <a:t>My personal approach: use either methadone or short-acting agonists until patient’s </a:t>
            </a:r>
            <a:r>
              <a:rPr lang="en-US" dirty="0" err="1"/>
              <a:t>dispo</a:t>
            </a:r>
            <a:r>
              <a:rPr lang="en-US" dirty="0"/>
              <a:t> is clear. If they need admission, I am comfortable using long-acting agonists. If not, short-acting is the safer choice. </a:t>
            </a:r>
          </a:p>
          <a:p>
            <a:pPr marL="171450" indent="-171450">
              <a:buFontTx/>
              <a:buChar char="-"/>
            </a:pPr>
            <a:r>
              <a:rPr lang="en-US" dirty="0"/>
              <a:t>Of note, patients with OUD have hyperalgesia as well as increased tolerance, so even if you are dosing for pain, you will need higher than typical doses.</a:t>
            </a:r>
          </a:p>
          <a:p>
            <a:pPr marL="171450" indent="-171450">
              <a:buFontTx/>
              <a:buChar char="-"/>
            </a:pPr>
            <a:r>
              <a:rPr lang="en-US" dirty="0"/>
              <a:t>Cannot treat pain until withdrawal is controlled.</a:t>
            </a:r>
          </a:p>
          <a:p>
            <a:pPr marL="171450" indent="-171450">
              <a:buFontTx/>
              <a:buChar char="-"/>
            </a:pPr>
            <a:r>
              <a:rPr lang="en-US" dirty="0"/>
              <a:t>In this case: would use some combination of full agonists to treat withdrawal, treat pain, stabilize her. </a:t>
            </a:r>
          </a:p>
          <a:p>
            <a:pPr marL="171450" indent="-171450">
              <a:buFontTx/>
              <a:buChar char="-"/>
            </a:pPr>
            <a:r>
              <a:rPr lang="en-US" dirty="0"/>
              <a:t>Patients who plan to return to use are at high risk for fatal overdose if they lose tolerance. One benefit of using full agonists is that it helps preserve tolerance and therefore protects from overdose. </a:t>
            </a:r>
          </a:p>
        </p:txBody>
      </p:sp>
      <p:sp>
        <p:nvSpPr>
          <p:cNvPr id="4" name="Slide Number Placeholder 3"/>
          <p:cNvSpPr>
            <a:spLocks noGrp="1"/>
          </p:cNvSpPr>
          <p:nvPr>
            <p:ph type="sldNum" sz="quarter" idx="5"/>
          </p:nvPr>
        </p:nvSpPr>
        <p:spPr/>
        <p:txBody>
          <a:bodyPr/>
          <a:lstStyle/>
          <a:p>
            <a:fld id="{728C3BFE-3270-40DA-8B7A-E108CE7500E9}" type="slidenum">
              <a:rPr lang="en-US" smtClean="0"/>
              <a:t>13</a:t>
            </a:fld>
            <a:endParaRPr lang="en-US"/>
          </a:p>
        </p:txBody>
      </p:sp>
    </p:spTree>
    <p:extLst>
      <p:ext uri="{BB962C8B-B14F-4D97-AF65-F5344CB8AC3E}">
        <p14:creationId xmlns:p14="http://schemas.microsoft.com/office/powerpoint/2010/main" val="3626131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email me if questions come up in the future – I am happy to help!</a:t>
            </a:r>
          </a:p>
        </p:txBody>
      </p:sp>
      <p:sp>
        <p:nvSpPr>
          <p:cNvPr id="4" name="Slide Number Placeholder 3"/>
          <p:cNvSpPr>
            <a:spLocks noGrp="1"/>
          </p:cNvSpPr>
          <p:nvPr>
            <p:ph type="sldNum" sz="quarter" idx="5"/>
          </p:nvPr>
        </p:nvSpPr>
        <p:spPr/>
        <p:txBody>
          <a:bodyPr/>
          <a:lstStyle/>
          <a:p>
            <a:fld id="{728C3BFE-3270-40DA-8B7A-E108CE7500E9}" type="slidenum">
              <a:rPr lang="en-US" smtClean="0"/>
              <a:t>15</a:t>
            </a:fld>
            <a:endParaRPr lang="en-US"/>
          </a:p>
        </p:txBody>
      </p:sp>
    </p:spTree>
    <p:extLst>
      <p:ext uri="{BB962C8B-B14F-4D97-AF65-F5344CB8AC3E}">
        <p14:creationId xmlns:p14="http://schemas.microsoft.com/office/powerpoint/2010/main" val="3529534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be using the term opioid because it is the larger category and includes both opiates (naturally occurring) and synthetic drugs</a:t>
            </a:r>
          </a:p>
          <a:p>
            <a:r>
              <a:rPr lang="en-US" dirty="0"/>
              <a:t>Most of the drug supply in my area of the US is synthetic fentanyl</a:t>
            </a:r>
          </a:p>
        </p:txBody>
      </p:sp>
      <p:sp>
        <p:nvSpPr>
          <p:cNvPr id="4" name="Slide Number Placeholder 3"/>
          <p:cNvSpPr>
            <a:spLocks noGrp="1"/>
          </p:cNvSpPr>
          <p:nvPr>
            <p:ph type="sldNum" sz="quarter" idx="5"/>
          </p:nvPr>
        </p:nvSpPr>
        <p:spPr/>
        <p:txBody>
          <a:bodyPr/>
          <a:lstStyle/>
          <a:p>
            <a:fld id="{728C3BFE-3270-40DA-8B7A-E108CE7500E9}" type="slidenum">
              <a:rPr lang="en-US" smtClean="0"/>
              <a:t>3</a:t>
            </a:fld>
            <a:endParaRPr lang="en-US"/>
          </a:p>
        </p:txBody>
      </p:sp>
    </p:spTree>
    <p:extLst>
      <p:ext uri="{BB962C8B-B14F-4D97-AF65-F5344CB8AC3E}">
        <p14:creationId xmlns:p14="http://schemas.microsoft.com/office/powerpoint/2010/main" val="50685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dirty="0"/>
              <a:t>Tolerance: </a:t>
            </a:r>
            <a:r>
              <a:rPr lang="en-US" sz="1800" b="0" i="0" u="none" strike="noStrike" dirty="0">
                <a:solidFill>
                  <a:srgbClr val="000000"/>
                </a:solidFill>
                <a:effectLst/>
                <a:latin typeface="Arial" panose="020B0604020202020204" pitchFamily="34" charset="0"/>
              </a:rPr>
              <a:t>A neurobiological adaptation in which the brain accommodates to an abnormally high level of a drug. Results in a need for increasingly higher doses to obtain the same result.</a:t>
            </a:r>
            <a:endParaRPr lang="en-US" b="0" dirty="0">
              <a:effectLst/>
            </a:endParaRPr>
          </a:p>
          <a:p>
            <a:br>
              <a:rPr lang="en-US" dirty="0"/>
            </a:br>
            <a:r>
              <a:rPr lang="en-US" dirty="0"/>
              <a:t>Dependence: A neurobiological adaptation in which absence of the substance causes a state of withdrawal</a:t>
            </a:r>
          </a:p>
          <a:p>
            <a:endParaRPr lang="en-US" dirty="0"/>
          </a:p>
          <a:p>
            <a:r>
              <a:rPr lang="en-US" dirty="0"/>
              <a:t>Withdrawal: </a:t>
            </a:r>
            <a:r>
              <a:rPr lang="en-US" sz="1800" b="0" i="0" u="none" strike="noStrike" dirty="0">
                <a:solidFill>
                  <a:srgbClr val="000000"/>
                </a:solidFill>
                <a:effectLst/>
                <a:latin typeface="Arial" panose="020B0604020202020204" pitchFamily="34" charset="0"/>
              </a:rPr>
              <a:t>Physical or cognitive symptoms that occur after chronic use of a drug is reduced or stopped</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Opioid naïve patient – doses can cause response along range of opioid effects (analgesia </a:t>
            </a:r>
            <a:r>
              <a:rPr lang="en-US" sz="1800" b="0" i="0" u="none" strike="noStrike" dirty="0">
                <a:solidFill>
                  <a:srgbClr val="000000"/>
                </a:solidFill>
                <a:effectLst/>
                <a:latin typeface="Arial" panose="020B0604020202020204" pitchFamily="34" charset="0"/>
                <a:sym typeface="Wingdings" pitchFamily="2" charset="2"/>
              </a:rPr>
              <a:t> euphoria  respiratory depression)</a:t>
            </a:r>
          </a:p>
          <a:p>
            <a:r>
              <a:rPr lang="en-US" sz="1800" b="0" i="0" u="none" strike="noStrike" dirty="0">
                <a:solidFill>
                  <a:srgbClr val="000000"/>
                </a:solidFill>
                <a:effectLst/>
                <a:latin typeface="Arial" panose="020B0604020202020204" pitchFamily="34" charset="0"/>
                <a:sym typeface="Wingdings" pitchFamily="2" charset="2"/>
              </a:rPr>
              <a:t>With repeated dosing, you see shift of response: higher dose required to reach even lowest opioid effect of analgesia (this is development of tolerance)</a:t>
            </a:r>
          </a:p>
          <a:p>
            <a:r>
              <a:rPr lang="en-US" sz="1800" b="0" i="0" u="none" strike="noStrike" dirty="0">
                <a:solidFill>
                  <a:srgbClr val="000000"/>
                </a:solidFill>
                <a:effectLst/>
                <a:latin typeface="Arial" panose="020B0604020202020204" pitchFamily="34" charset="0"/>
                <a:sym typeface="Wingdings" pitchFamily="2" charset="2"/>
              </a:rPr>
              <a:t>Then dependence develops and you get withdrawal unless receiving continued/higher doses</a:t>
            </a:r>
          </a:p>
          <a:p>
            <a:r>
              <a:rPr lang="en-US" sz="1800" b="0" i="0" u="none" strike="noStrike" dirty="0">
                <a:solidFill>
                  <a:srgbClr val="000000"/>
                </a:solidFill>
                <a:effectLst/>
                <a:latin typeface="Arial" panose="020B0604020202020204" pitchFamily="34" charset="0"/>
                <a:sym typeface="Wingdings" pitchFamily="2" charset="2"/>
              </a:rPr>
              <a:t>Harder and harder to achieve analgesia much less euphoria or respiratory depression</a:t>
            </a:r>
            <a:endParaRPr lang="en-US" dirty="0"/>
          </a:p>
        </p:txBody>
      </p:sp>
      <p:sp>
        <p:nvSpPr>
          <p:cNvPr id="4" name="Slide Number Placeholder 3"/>
          <p:cNvSpPr>
            <a:spLocks noGrp="1"/>
          </p:cNvSpPr>
          <p:nvPr>
            <p:ph type="sldNum" sz="quarter" idx="10"/>
          </p:nvPr>
        </p:nvSpPr>
        <p:spPr/>
        <p:txBody>
          <a:bodyPr/>
          <a:lstStyle/>
          <a:p>
            <a:fld id="{8D72F12C-09EB-4220-8C21-33554C1AE96A}" type="slidenum">
              <a:rPr lang="en-US" smtClean="0"/>
              <a:t>4</a:t>
            </a:fld>
            <a:endParaRPr lang="en-US"/>
          </a:p>
        </p:txBody>
      </p:sp>
    </p:spTree>
    <p:extLst>
      <p:ext uri="{BB962C8B-B14F-4D97-AF65-F5344CB8AC3E}">
        <p14:creationId xmlns:p14="http://schemas.microsoft.com/office/powerpoint/2010/main" val="1416317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Signs and symptoms include diaphoresis &amp; temperature instability, nausea/vomiting/diarrhea/abdominal cramping, mydriasis, piloerection, muscle aches, restlessness, anxiety, irritability, dysphoria</a:t>
            </a:r>
          </a:p>
        </p:txBody>
      </p:sp>
      <p:sp>
        <p:nvSpPr>
          <p:cNvPr id="4" name="Slide Number Placeholder 3"/>
          <p:cNvSpPr>
            <a:spLocks noGrp="1"/>
          </p:cNvSpPr>
          <p:nvPr>
            <p:ph type="sldNum" sz="quarter" idx="5"/>
          </p:nvPr>
        </p:nvSpPr>
        <p:spPr/>
        <p:txBody>
          <a:bodyPr/>
          <a:lstStyle/>
          <a:p>
            <a:fld id="{728C3BFE-3270-40DA-8B7A-E108CE7500E9}" type="slidenum">
              <a:rPr lang="en-US" smtClean="0"/>
              <a:t>5</a:t>
            </a:fld>
            <a:endParaRPr lang="en-US"/>
          </a:p>
        </p:txBody>
      </p:sp>
    </p:spTree>
    <p:extLst>
      <p:ext uri="{BB962C8B-B14F-4D97-AF65-F5344CB8AC3E}">
        <p14:creationId xmlns:p14="http://schemas.microsoft.com/office/powerpoint/2010/main" val="620012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COWS – in MDCalc</a:t>
            </a:r>
          </a:p>
          <a:p>
            <a:r>
              <a:rPr lang="en-US" dirty="0"/>
              <a:t>Pulse, sweating, restlessness, pupil size, bone/joint aches, runny nose/tearing, GI upset, yawning, anxiety/irritability, piloerection</a:t>
            </a:r>
          </a:p>
        </p:txBody>
      </p:sp>
      <p:sp>
        <p:nvSpPr>
          <p:cNvPr id="4" name="Slide Number Placeholder 3"/>
          <p:cNvSpPr>
            <a:spLocks noGrp="1"/>
          </p:cNvSpPr>
          <p:nvPr>
            <p:ph type="sldNum" sz="quarter" idx="5"/>
          </p:nvPr>
        </p:nvSpPr>
        <p:spPr/>
        <p:txBody>
          <a:bodyPr/>
          <a:lstStyle/>
          <a:p>
            <a:fld id="{728C3BFE-3270-40DA-8B7A-E108CE7500E9}" type="slidenum">
              <a:rPr lang="en-US" smtClean="0"/>
              <a:t>6</a:t>
            </a:fld>
            <a:endParaRPr lang="en-US"/>
          </a:p>
        </p:txBody>
      </p:sp>
    </p:spTree>
    <p:extLst>
      <p:ext uri="{BB962C8B-B14F-4D97-AF65-F5344CB8AC3E}">
        <p14:creationId xmlns:p14="http://schemas.microsoft.com/office/powerpoint/2010/main" val="2968039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approach we use to treat withdrawal should be informed by the patient’s goals and ultimate treatment destination – where is this patient going? Options for </a:t>
            </a:r>
            <a:r>
              <a:rPr lang="en-US" dirty="0" err="1"/>
              <a:t>dispo</a:t>
            </a:r>
            <a:r>
              <a:rPr lang="en-US" dirty="0"/>
              <a:t> may be limited from ED but still useful to have this conversation. Really important to learn about the resources in your community. Is there a methadone clinic? Is there anyone prescribing </a:t>
            </a:r>
            <a:r>
              <a:rPr lang="en-US" dirty="0" err="1"/>
              <a:t>bup</a:t>
            </a:r>
            <a:r>
              <a:rPr lang="en-US" dirty="0"/>
              <a:t> or doing Vivitrol?</a:t>
            </a:r>
          </a:p>
          <a:p>
            <a:r>
              <a:rPr lang="en-US" dirty="0"/>
              <a:t>Harm reduction</a:t>
            </a:r>
          </a:p>
          <a:p>
            <a:r>
              <a:rPr lang="en-US" dirty="0"/>
              <a:t>Is control of withdrawal a bridge to MOUD? If so, which one? If not, what is our goal?</a:t>
            </a:r>
          </a:p>
        </p:txBody>
      </p:sp>
      <p:sp>
        <p:nvSpPr>
          <p:cNvPr id="4" name="Slide Number Placeholder 3"/>
          <p:cNvSpPr>
            <a:spLocks noGrp="1"/>
          </p:cNvSpPr>
          <p:nvPr>
            <p:ph type="sldNum" sz="quarter" idx="5"/>
          </p:nvPr>
        </p:nvSpPr>
        <p:spPr/>
        <p:txBody>
          <a:bodyPr/>
          <a:lstStyle/>
          <a:p>
            <a:fld id="{728C3BFE-3270-40DA-8B7A-E108CE7500E9}" type="slidenum">
              <a:rPr lang="en-US" smtClean="0"/>
              <a:t>7</a:t>
            </a:fld>
            <a:endParaRPr lang="en-US"/>
          </a:p>
        </p:txBody>
      </p:sp>
    </p:spTree>
    <p:extLst>
      <p:ext uri="{BB962C8B-B14F-4D97-AF65-F5344CB8AC3E}">
        <p14:creationId xmlns:p14="http://schemas.microsoft.com/office/powerpoint/2010/main" val="3984438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medications are FDA approved for treatment of OUD</a:t>
            </a:r>
          </a:p>
          <a:p>
            <a:r>
              <a:rPr lang="en-US" dirty="0"/>
              <a:t>Methadone – full agonist</a:t>
            </a:r>
          </a:p>
          <a:p>
            <a:r>
              <a:rPr lang="en-US" dirty="0"/>
              <a:t>Buprenorphine – partial agonist</a:t>
            </a:r>
          </a:p>
          <a:p>
            <a:r>
              <a:rPr lang="en-US" dirty="0"/>
              <a:t>Vivitrol – antagonist </a:t>
            </a:r>
          </a:p>
        </p:txBody>
      </p:sp>
      <p:sp>
        <p:nvSpPr>
          <p:cNvPr id="4" name="Slide Number Placeholder 3"/>
          <p:cNvSpPr>
            <a:spLocks noGrp="1"/>
          </p:cNvSpPr>
          <p:nvPr>
            <p:ph type="sldNum" sz="quarter" idx="5"/>
          </p:nvPr>
        </p:nvSpPr>
        <p:spPr/>
        <p:txBody>
          <a:bodyPr/>
          <a:lstStyle/>
          <a:p>
            <a:fld id="{728C3BFE-3270-40DA-8B7A-E108CE7500E9}" type="slidenum">
              <a:rPr lang="en-US" smtClean="0"/>
              <a:t>8</a:t>
            </a:fld>
            <a:endParaRPr lang="en-US"/>
          </a:p>
        </p:txBody>
      </p:sp>
    </p:spTree>
    <p:extLst>
      <p:ext uri="{BB962C8B-B14F-4D97-AF65-F5344CB8AC3E}">
        <p14:creationId xmlns:p14="http://schemas.microsoft.com/office/powerpoint/2010/main" val="3511511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Precipitated withdrawal occurs when you accidentally drop a patient from full agonism to partial agonism</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074BAD67-FF1D-3946-9C65-3A63008DA19B}" type="slidenum">
              <a:rPr lang="en-US" smtClean="0"/>
              <a:t>9</a:t>
            </a:fld>
            <a:endParaRPr lang="en-US"/>
          </a:p>
        </p:txBody>
      </p:sp>
    </p:spTree>
    <p:extLst>
      <p:ext uri="{BB962C8B-B14F-4D97-AF65-F5344CB8AC3E}">
        <p14:creationId xmlns:p14="http://schemas.microsoft.com/office/powerpoint/2010/main" val="2323502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Hard to start Vivitrol</a:t>
            </a:r>
            <a:endParaRPr lang="en-US"/>
          </a:p>
          <a:p>
            <a:pPr marL="171450" indent="-171450">
              <a:buFontTx/>
              <a:buChar char="-"/>
            </a:pPr>
            <a:r>
              <a:rPr lang="en-US" dirty="0"/>
              <a:t>No methadone clinics nearby</a:t>
            </a:r>
            <a:endParaRPr lang="en-US"/>
          </a:p>
          <a:p>
            <a:pPr marL="171450" indent="-171450">
              <a:buFontTx/>
              <a:buChar char="-"/>
            </a:pPr>
            <a:r>
              <a:rPr lang="en-US" dirty="0"/>
              <a:t>Buprenorphine! </a:t>
            </a:r>
            <a:endParaRPr lang="en-US"/>
          </a:p>
          <a:p>
            <a:pPr marL="171450" indent="-171450">
              <a:buFontTx/>
              <a:buChar char="-"/>
            </a:pPr>
            <a:r>
              <a:rPr lang="en-US" dirty="0"/>
              <a:t>Most important thing to remember: do not cause precipitated withdrawal</a:t>
            </a:r>
          </a:p>
          <a:p>
            <a:pPr marL="171450" indent="-171450">
              <a:buFontTx/>
              <a:buChar char="-"/>
            </a:pPr>
            <a:r>
              <a:rPr lang="en-US" dirty="0"/>
              <a:t>Discuss traditional, micro, and macro inductions</a:t>
            </a:r>
            <a:endParaRPr lang="en-US"/>
          </a:p>
          <a:p>
            <a:pPr marL="171450" indent="-171450">
              <a:buFontTx/>
              <a:buChar char="-"/>
            </a:pPr>
            <a:r>
              <a:rPr lang="en-US" dirty="0"/>
              <a:t>Used to require X-waiver, no longer the case, if you have a DEA you can prescribe</a:t>
            </a:r>
            <a:endParaRPr lang="en-US"/>
          </a:p>
          <a:p>
            <a:pPr marL="171450" indent="-171450">
              <a:buFontTx/>
              <a:buChar char="-"/>
            </a:pPr>
            <a:r>
              <a:rPr lang="en-US" dirty="0"/>
              <a:t>Patients do need follow-up; there are monthly options available</a:t>
            </a:r>
            <a:endParaRPr lang="en-US"/>
          </a:p>
        </p:txBody>
      </p:sp>
      <p:sp>
        <p:nvSpPr>
          <p:cNvPr id="4" name="Slide Number Placeholder 3"/>
          <p:cNvSpPr>
            <a:spLocks noGrp="1"/>
          </p:cNvSpPr>
          <p:nvPr>
            <p:ph type="sldNum" sz="quarter" idx="5"/>
          </p:nvPr>
        </p:nvSpPr>
        <p:spPr/>
        <p:txBody>
          <a:bodyPr/>
          <a:lstStyle/>
          <a:p>
            <a:fld id="{728C3BFE-3270-40DA-8B7A-E108CE7500E9}" type="slidenum">
              <a:rPr lang="en-US" smtClean="0"/>
              <a:t>10</a:t>
            </a:fld>
            <a:endParaRPr lang="en-US"/>
          </a:p>
        </p:txBody>
      </p:sp>
    </p:spTree>
    <p:extLst>
      <p:ext uri="{BB962C8B-B14F-4D97-AF65-F5344CB8AC3E}">
        <p14:creationId xmlns:p14="http://schemas.microsoft.com/office/powerpoint/2010/main" val="3939944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5AA11-5333-6510-1804-8D6920F02D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F5CE11-7E49-3A9B-03A3-672F39385A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3A2EB3-AE46-C490-6BC9-AAFA59FFFD88}"/>
              </a:ext>
            </a:extLst>
          </p:cNvPr>
          <p:cNvSpPr>
            <a:spLocks noGrp="1"/>
          </p:cNvSpPr>
          <p:nvPr>
            <p:ph type="dt" sz="half" idx="10"/>
          </p:nvPr>
        </p:nvSpPr>
        <p:spPr/>
        <p:txBody>
          <a:bodyPr/>
          <a:lstStyle/>
          <a:p>
            <a:fld id="{1C04DEAF-D55B-4897-91A7-252298EC4534}" type="datetimeFigureOut">
              <a:rPr lang="en-US" smtClean="0"/>
              <a:t>5/20/25</a:t>
            </a:fld>
            <a:endParaRPr lang="en-US"/>
          </a:p>
        </p:txBody>
      </p:sp>
      <p:sp>
        <p:nvSpPr>
          <p:cNvPr id="5" name="Footer Placeholder 4">
            <a:extLst>
              <a:ext uri="{FF2B5EF4-FFF2-40B4-BE49-F238E27FC236}">
                <a16:creationId xmlns:a16="http://schemas.microsoft.com/office/drawing/2014/main" id="{80800881-A72E-01F9-5FEF-E587331A9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5FEB4-08DA-B323-BDFB-4F3D420F8F9F}"/>
              </a:ext>
            </a:extLst>
          </p:cNvPr>
          <p:cNvSpPr>
            <a:spLocks noGrp="1"/>
          </p:cNvSpPr>
          <p:nvPr>
            <p:ph type="sldNum" sz="quarter" idx="12"/>
          </p:nvPr>
        </p:nvSpPr>
        <p:spPr/>
        <p:txBody>
          <a:bodyPr/>
          <a:lstStyle/>
          <a:p>
            <a:fld id="{3E4A1CB5-E8BB-46FF-98B1-8BC90A48DE41}" type="slidenum">
              <a:rPr lang="en-US" smtClean="0"/>
              <a:t>‹#›</a:t>
            </a:fld>
            <a:endParaRPr lang="en-US"/>
          </a:p>
        </p:txBody>
      </p:sp>
    </p:spTree>
    <p:extLst>
      <p:ext uri="{BB962C8B-B14F-4D97-AF65-F5344CB8AC3E}">
        <p14:creationId xmlns:p14="http://schemas.microsoft.com/office/powerpoint/2010/main" val="2566467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2923B-654F-E9E8-EAC3-4AA310269A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EA2ABA-2EC0-05F2-F940-4DF00A59C7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6F51C7-041E-59AA-4544-F041452F1322}"/>
              </a:ext>
            </a:extLst>
          </p:cNvPr>
          <p:cNvSpPr>
            <a:spLocks noGrp="1"/>
          </p:cNvSpPr>
          <p:nvPr>
            <p:ph type="dt" sz="half" idx="10"/>
          </p:nvPr>
        </p:nvSpPr>
        <p:spPr/>
        <p:txBody>
          <a:bodyPr/>
          <a:lstStyle/>
          <a:p>
            <a:fld id="{1C04DEAF-D55B-4897-91A7-252298EC4534}" type="datetimeFigureOut">
              <a:rPr lang="en-US" smtClean="0"/>
              <a:t>5/20/25</a:t>
            </a:fld>
            <a:endParaRPr lang="en-US"/>
          </a:p>
        </p:txBody>
      </p:sp>
      <p:sp>
        <p:nvSpPr>
          <p:cNvPr id="5" name="Footer Placeholder 4">
            <a:extLst>
              <a:ext uri="{FF2B5EF4-FFF2-40B4-BE49-F238E27FC236}">
                <a16:creationId xmlns:a16="http://schemas.microsoft.com/office/drawing/2014/main" id="{FA5557AF-A246-8876-5EB8-604FE5182A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45FDF-619C-4EE4-1FEB-07F20F28E127}"/>
              </a:ext>
            </a:extLst>
          </p:cNvPr>
          <p:cNvSpPr>
            <a:spLocks noGrp="1"/>
          </p:cNvSpPr>
          <p:nvPr>
            <p:ph type="sldNum" sz="quarter" idx="12"/>
          </p:nvPr>
        </p:nvSpPr>
        <p:spPr/>
        <p:txBody>
          <a:bodyPr/>
          <a:lstStyle/>
          <a:p>
            <a:fld id="{3E4A1CB5-E8BB-46FF-98B1-8BC90A48DE41}" type="slidenum">
              <a:rPr lang="en-US" smtClean="0"/>
              <a:t>‹#›</a:t>
            </a:fld>
            <a:endParaRPr lang="en-US"/>
          </a:p>
        </p:txBody>
      </p:sp>
    </p:spTree>
    <p:extLst>
      <p:ext uri="{BB962C8B-B14F-4D97-AF65-F5344CB8AC3E}">
        <p14:creationId xmlns:p14="http://schemas.microsoft.com/office/powerpoint/2010/main" val="2817886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0241AE-4E61-4B04-4637-941CF2EFA9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A11EEE-9936-3F49-3AA2-C25D4FBE60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A82073-097C-5663-8D4C-FE2B4F40FD46}"/>
              </a:ext>
            </a:extLst>
          </p:cNvPr>
          <p:cNvSpPr>
            <a:spLocks noGrp="1"/>
          </p:cNvSpPr>
          <p:nvPr>
            <p:ph type="dt" sz="half" idx="10"/>
          </p:nvPr>
        </p:nvSpPr>
        <p:spPr/>
        <p:txBody>
          <a:bodyPr/>
          <a:lstStyle/>
          <a:p>
            <a:fld id="{1C04DEAF-D55B-4897-91A7-252298EC4534}" type="datetimeFigureOut">
              <a:rPr lang="en-US" smtClean="0"/>
              <a:t>5/20/25</a:t>
            </a:fld>
            <a:endParaRPr lang="en-US"/>
          </a:p>
        </p:txBody>
      </p:sp>
      <p:sp>
        <p:nvSpPr>
          <p:cNvPr id="5" name="Footer Placeholder 4">
            <a:extLst>
              <a:ext uri="{FF2B5EF4-FFF2-40B4-BE49-F238E27FC236}">
                <a16:creationId xmlns:a16="http://schemas.microsoft.com/office/drawing/2014/main" id="{89D818D0-61C4-A5A9-538B-CDC9BFE05D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A58F7-D339-2785-1801-E2C2CB692DBD}"/>
              </a:ext>
            </a:extLst>
          </p:cNvPr>
          <p:cNvSpPr>
            <a:spLocks noGrp="1"/>
          </p:cNvSpPr>
          <p:nvPr>
            <p:ph type="sldNum" sz="quarter" idx="12"/>
          </p:nvPr>
        </p:nvSpPr>
        <p:spPr/>
        <p:txBody>
          <a:bodyPr/>
          <a:lstStyle/>
          <a:p>
            <a:fld id="{3E4A1CB5-E8BB-46FF-98B1-8BC90A48DE41}" type="slidenum">
              <a:rPr lang="en-US" smtClean="0"/>
              <a:t>‹#›</a:t>
            </a:fld>
            <a:endParaRPr lang="en-US"/>
          </a:p>
        </p:txBody>
      </p:sp>
    </p:spTree>
    <p:extLst>
      <p:ext uri="{BB962C8B-B14F-4D97-AF65-F5344CB8AC3E}">
        <p14:creationId xmlns:p14="http://schemas.microsoft.com/office/powerpoint/2010/main" val="607304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18F39-7846-090C-67C6-E64A44EB7B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535EEB-F079-2C5F-98A1-2BAF4C18C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368DE-B8A1-C647-57C1-841BD1E57FB9}"/>
              </a:ext>
            </a:extLst>
          </p:cNvPr>
          <p:cNvSpPr>
            <a:spLocks noGrp="1"/>
          </p:cNvSpPr>
          <p:nvPr>
            <p:ph type="dt" sz="half" idx="10"/>
          </p:nvPr>
        </p:nvSpPr>
        <p:spPr/>
        <p:txBody>
          <a:bodyPr/>
          <a:lstStyle/>
          <a:p>
            <a:fld id="{1C04DEAF-D55B-4897-91A7-252298EC4534}" type="datetimeFigureOut">
              <a:rPr lang="en-US" smtClean="0"/>
              <a:t>5/20/25</a:t>
            </a:fld>
            <a:endParaRPr lang="en-US"/>
          </a:p>
        </p:txBody>
      </p:sp>
      <p:sp>
        <p:nvSpPr>
          <p:cNvPr id="5" name="Footer Placeholder 4">
            <a:extLst>
              <a:ext uri="{FF2B5EF4-FFF2-40B4-BE49-F238E27FC236}">
                <a16:creationId xmlns:a16="http://schemas.microsoft.com/office/drawing/2014/main" id="{125EE4F2-51EC-0E82-FB39-EFB64DC8D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F99CEF-A065-7838-14B5-E38309F498D0}"/>
              </a:ext>
            </a:extLst>
          </p:cNvPr>
          <p:cNvSpPr>
            <a:spLocks noGrp="1"/>
          </p:cNvSpPr>
          <p:nvPr>
            <p:ph type="sldNum" sz="quarter" idx="12"/>
          </p:nvPr>
        </p:nvSpPr>
        <p:spPr/>
        <p:txBody>
          <a:bodyPr/>
          <a:lstStyle/>
          <a:p>
            <a:fld id="{3E4A1CB5-E8BB-46FF-98B1-8BC90A48DE41}" type="slidenum">
              <a:rPr lang="en-US" smtClean="0"/>
              <a:t>‹#›</a:t>
            </a:fld>
            <a:endParaRPr lang="en-US"/>
          </a:p>
        </p:txBody>
      </p:sp>
    </p:spTree>
    <p:extLst>
      <p:ext uri="{BB962C8B-B14F-4D97-AF65-F5344CB8AC3E}">
        <p14:creationId xmlns:p14="http://schemas.microsoft.com/office/powerpoint/2010/main" val="3013076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FC98-81BA-186C-8D4C-729713AECB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1791FD-B300-B3E5-10F4-B72052A29C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C3021-C4BE-42BA-1DD1-F80E3153C5CF}"/>
              </a:ext>
            </a:extLst>
          </p:cNvPr>
          <p:cNvSpPr>
            <a:spLocks noGrp="1"/>
          </p:cNvSpPr>
          <p:nvPr>
            <p:ph type="dt" sz="half" idx="10"/>
          </p:nvPr>
        </p:nvSpPr>
        <p:spPr/>
        <p:txBody>
          <a:bodyPr/>
          <a:lstStyle/>
          <a:p>
            <a:fld id="{1C04DEAF-D55B-4897-91A7-252298EC4534}" type="datetimeFigureOut">
              <a:rPr lang="en-US" smtClean="0"/>
              <a:t>5/20/25</a:t>
            </a:fld>
            <a:endParaRPr lang="en-US"/>
          </a:p>
        </p:txBody>
      </p:sp>
      <p:sp>
        <p:nvSpPr>
          <p:cNvPr id="5" name="Footer Placeholder 4">
            <a:extLst>
              <a:ext uri="{FF2B5EF4-FFF2-40B4-BE49-F238E27FC236}">
                <a16:creationId xmlns:a16="http://schemas.microsoft.com/office/drawing/2014/main" id="{B2A9CCD1-C6B9-2892-F1D4-F062061DD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29676-9638-A173-791C-E80392B646F3}"/>
              </a:ext>
            </a:extLst>
          </p:cNvPr>
          <p:cNvSpPr>
            <a:spLocks noGrp="1"/>
          </p:cNvSpPr>
          <p:nvPr>
            <p:ph type="sldNum" sz="quarter" idx="12"/>
          </p:nvPr>
        </p:nvSpPr>
        <p:spPr/>
        <p:txBody>
          <a:bodyPr/>
          <a:lstStyle/>
          <a:p>
            <a:fld id="{3E4A1CB5-E8BB-46FF-98B1-8BC90A48DE41}" type="slidenum">
              <a:rPr lang="en-US" smtClean="0"/>
              <a:t>‹#›</a:t>
            </a:fld>
            <a:endParaRPr lang="en-US"/>
          </a:p>
        </p:txBody>
      </p:sp>
    </p:spTree>
    <p:extLst>
      <p:ext uri="{BB962C8B-B14F-4D97-AF65-F5344CB8AC3E}">
        <p14:creationId xmlns:p14="http://schemas.microsoft.com/office/powerpoint/2010/main" val="284054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B13BD-265E-2F5D-B6E2-94742A0610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6B7B35-9559-ACCA-DB74-D273D8AFCD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E25F9F-10EE-EBE6-7C03-E166D08550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370E36-8AFE-5B9E-9923-84F698F81457}"/>
              </a:ext>
            </a:extLst>
          </p:cNvPr>
          <p:cNvSpPr>
            <a:spLocks noGrp="1"/>
          </p:cNvSpPr>
          <p:nvPr>
            <p:ph type="dt" sz="half" idx="10"/>
          </p:nvPr>
        </p:nvSpPr>
        <p:spPr/>
        <p:txBody>
          <a:bodyPr/>
          <a:lstStyle/>
          <a:p>
            <a:fld id="{1C04DEAF-D55B-4897-91A7-252298EC4534}" type="datetimeFigureOut">
              <a:rPr lang="en-US" smtClean="0"/>
              <a:t>5/20/25</a:t>
            </a:fld>
            <a:endParaRPr lang="en-US"/>
          </a:p>
        </p:txBody>
      </p:sp>
      <p:sp>
        <p:nvSpPr>
          <p:cNvPr id="6" name="Footer Placeholder 5">
            <a:extLst>
              <a:ext uri="{FF2B5EF4-FFF2-40B4-BE49-F238E27FC236}">
                <a16:creationId xmlns:a16="http://schemas.microsoft.com/office/drawing/2014/main" id="{B5C064B6-087F-96E0-1429-978B64BDBF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9B0C1-B8AC-D31E-619C-2CDC2845A309}"/>
              </a:ext>
            </a:extLst>
          </p:cNvPr>
          <p:cNvSpPr>
            <a:spLocks noGrp="1"/>
          </p:cNvSpPr>
          <p:nvPr>
            <p:ph type="sldNum" sz="quarter" idx="12"/>
          </p:nvPr>
        </p:nvSpPr>
        <p:spPr/>
        <p:txBody>
          <a:bodyPr/>
          <a:lstStyle/>
          <a:p>
            <a:fld id="{3E4A1CB5-E8BB-46FF-98B1-8BC90A48DE41}" type="slidenum">
              <a:rPr lang="en-US" smtClean="0"/>
              <a:t>‹#›</a:t>
            </a:fld>
            <a:endParaRPr lang="en-US"/>
          </a:p>
        </p:txBody>
      </p:sp>
    </p:spTree>
    <p:extLst>
      <p:ext uri="{BB962C8B-B14F-4D97-AF65-F5344CB8AC3E}">
        <p14:creationId xmlns:p14="http://schemas.microsoft.com/office/powerpoint/2010/main" val="2218829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93D5-D92D-0664-A82E-6BC8DA1E4B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F41EEB-F1A9-CE12-E299-2B7D069DF3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FF3578-B855-4224-41B1-5C472B6DC3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AB994B-8F56-970C-048B-BB5227499A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11AF2A-383F-9D4B-4B0A-3C44DA0F61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72A47B-8594-579B-1F54-9EE8CD573A5B}"/>
              </a:ext>
            </a:extLst>
          </p:cNvPr>
          <p:cNvSpPr>
            <a:spLocks noGrp="1"/>
          </p:cNvSpPr>
          <p:nvPr>
            <p:ph type="dt" sz="half" idx="10"/>
          </p:nvPr>
        </p:nvSpPr>
        <p:spPr/>
        <p:txBody>
          <a:bodyPr/>
          <a:lstStyle/>
          <a:p>
            <a:fld id="{1C04DEAF-D55B-4897-91A7-252298EC4534}" type="datetimeFigureOut">
              <a:rPr lang="en-US" smtClean="0"/>
              <a:t>5/20/25</a:t>
            </a:fld>
            <a:endParaRPr lang="en-US"/>
          </a:p>
        </p:txBody>
      </p:sp>
      <p:sp>
        <p:nvSpPr>
          <p:cNvPr id="8" name="Footer Placeholder 7">
            <a:extLst>
              <a:ext uri="{FF2B5EF4-FFF2-40B4-BE49-F238E27FC236}">
                <a16:creationId xmlns:a16="http://schemas.microsoft.com/office/drawing/2014/main" id="{F4B0D25C-E093-4CEB-3295-778062441D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AA8D69-F20A-3C53-4C3B-EAC42797C5A3}"/>
              </a:ext>
            </a:extLst>
          </p:cNvPr>
          <p:cNvSpPr>
            <a:spLocks noGrp="1"/>
          </p:cNvSpPr>
          <p:nvPr>
            <p:ph type="sldNum" sz="quarter" idx="12"/>
          </p:nvPr>
        </p:nvSpPr>
        <p:spPr/>
        <p:txBody>
          <a:bodyPr/>
          <a:lstStyle/>
          <a:p>
            <a:fld id="{3E4A1CB5-E8BB-46FF-98B1-8BC90A48DE41}" type="slidenum">
              <a:rPr lang="en-US" smtClean="0"/>
              <a:t>‹#›</a:t>
            </a:fld>
            <a:endParaRPr lang="en-US"/>
          </a:p>
        </p:txBody>
      </p:sp>
    </p:spTree>
    <p:extLst>
      <p:ext uri="{BB962C8B-B14F-4D97-AF65-F5344CB8AC3E}">
        <p14:creationId xmlns:p14="http://schemas.microsoft.com/office/powerpoint/2010/main" val="269717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F37A0-B0A9-9A67-45C8-AA43530304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BD3B9F-70A3-FC3B-3E0A-1673108EED26}"/>
              </a:ext>
            </a:extLst>
          </p:cNvPr>
          <p:cNvSpPr>
            <a:spLocks noGrp="1"/>
          </p:cNvSpPr>
          <p:nvPr>
            <p:ph type="dt" sz="half" idx="10"/>
          </p:nvPr>
        </p:nvSpPr>
        <p:spPr/>
        <p:txBody>
          <a:bodyPr/>
          <a:lstStyle/>
          <a:p>
            <a:fld id="{1C04DEAF-D55B-4897-91A7-252298EC4534}" type="datetimeFigureOut">
              <a:rPr lang="en-US" smtClean="0"/>
              <a:t>5/20/25</a:t>
            </a:fld>
            <a:endParaRPr lang="en-US"/>
          </a:p>
        </p:txBody>
      </p:sp>
      <p:sp>
        <p:nvSpPr>
          <p:cNvPr id="4" name="Footer Placeholder 3">
            <a:extLst>
              <a:ext uri="{FF2B5EF4-FFF2-40B4-BE49-F238E27FC236}">
                <a16:creationId xmlns:a16="http://schemas.microsoft.com/office/drawing/2014/main" id="{23C3EBF0-3FBD-F651-092D-E32BFB325F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1E6BC7-C043-9A3A-A323-E803CA540B6A}"/>
              </a:ext>
            </a:extLst>
          </p:cNvPr>
          <p:cNvSpPr>
            <a:spLocks noGrp="1"/>
          </p:cNvSpPr>
          <p:nvPr>
            <p:ph type="sldNum" sz="quarter" idx="12"/>
          </p:nvPr>
        </p:nvSpPr>
        <p:spPr/>
        <p:txBody>
          <a:bodyPr/>
          <a:lstStyle/>
          <a:p>
            <a:fld id="{3E4A1CB5-E8BB-46FF-98B1-8BC90A48DE41}" type="slidenum">
              <a:rPr lang="en-US" smtClean="0"/>
              <a:t>‹#›</a:t>
            </a:fld>
            <a:endParaRPr lang="en-US"/>
          </a:p>
        </p:txBody>
      </p:sp>
    </p:spTree>
    <p:extLst>
      <p:ext uri="{BB962C8B-B14F-4D97-AF65-F5344CB8AC3E}">
        <p14:creationId xmlns:p14="http://schemas.microsoft.com/office/powerpoint/2010/main" val="1246624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31FD1-B88F-DAB1-C0E2-683EA95B6C48}"/>
              </a:ext>
            </a:extLst>
          </p:cNvPr>
          <p:cNvSpPr>
            <a:spLocks noGrp="1"/>
          </p:cNvSpPr>
          <p:nvPr>
            <p:ph type="dt" sz="half" idx="10"/>
          </p:nvPr>
        </p:nvSpPr>
        <p:spPr/>
        <p:txBody>
          <a:bodyPr/>
          <a:lstStyle/>
          <a:p>
            <a:fld id="{1C04DEAF-D55B-4897-91A7-252298EC4534}" type="datetimeFigureOut">
              <a:rPr lang="en-US" smtClean="0"/>
              <a:t>5/20/25</a:t>
            </a:fld>
            <a:endParaRPr lang="en-US"/>
          </a:p>
        </p:txBody>
      </p:sp>
      <p:sp>
        <p:nvSpPr>
          <p:cNvPr id="3" name="Footer Placeholder 2">
            <a:extLst>
              <a:ext uri="{FF2B5EF4-FFF2-40B4-BE49-F238E27FC236}">
                <a16:creationId xmlns:a16="http://schemas.microsoft.com/office/drawing/2014/main" id="{0E9D10E6-F10E-883B-105F-8B368F2F3E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792B2E-137E-C8C2-5274-23A142E5C73A}"/>
              </a:ext>
            </a:extLst>
          </p:cNvPr>
          <p:cNvSpPr>
            <a:spLocks noGrp="1"/>
          </p:cNvSpPr>
          <p:nvPr>
            <p:ph type="sldNum" sz="quarter" idx="12"/>
          </p:nvPr>
        </p:nvSpPr>
        <p:spPr/>
        <p:txBody>
          <a:bodyPr/>
          <a:lstStyle/>
          <a:p>
            <a:fld id="{3E4A1CB5-E8BB-46FF-98B1-8BC90A48DE41}" type="slidenum">
              <a:rPr lang="en-US" smtClean="0"/>
              <a:t>‹#›</a:t>
            </a:fld>
            <a:endParaRPr lang="en-US"/>
          </a:p>
        </p:txBody>
      </p:sp>
    </p:spTree>
    <p:extLst>
      <p:ext uri="{BB962C8B-B14F-4D97-AF65-F5344CB8AC3E}">
        <p14:creationId xmlns:p14="http://schemas.microsoft.com/office/powerpoint/2010/main" val="2158843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86CFF-5E26-89E0-4803-B40D8DCD0C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05DB41-A28B-DE71-E7FD-908FB6720A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213F5A-EC28-B48A-A6C6-A8D201C30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552626-19DA-866B-7856-456595252062}"/>
              </a:ext>
            </a:extLst>
          </p:cNvPr>
          <p:cNvSpPr>
            <a:spLocks noGrp="1"/>
          </p:cNvSpPr>
          <p:nvPr>
            <p:ph type="dt" sz="half" idx="10"/>
          </p:nvPr>
        </p:nvSpPr>
        <p:spPr/>
        <p:txBody>
          <a:bodyPr/>
          <a:lstStyle/>
          <a:p>
            <a:fld id="{1C04DEAF-D55B-4897-91A7-252298EC4534}" type="datetimeFigureOut">
              <a:rPr lang="en-US" smtClean="0"/>
              <a:t>5/20/25</a:t>
            </a:fld>
            <a:endParaRPr lang="en-US"/>
          </a:p>
        </p:txBody>
      </p:sp>
      <p:sp>
        <p:nvSpPr>
          <p:cNvPr id="6" name="Footer Placeholder 5">
            <a:extLst>
              <a:ext uri="{FF2B5EF4-FFF2-40B4-BE49-F238E27FC236}">
                <a16:creationId xmlns:a16="http://schemas.microsoft.com/office/drawing/2014/main" id="{BDC11379-762C-D5E8-C990-3026FEB0E3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F79728-D5FD-4629-1607-54BD75AC68F6}"/>
              </a:ext>
            </a:extLst>
          </p:cNvPr>
          <p:cNvSpPr>
            <a:spLocks noGrp="1"/>
          </p:cNvSpPr>
          <p:nvPr>
            <p:ph type="sldNum" sz="quarter" idx="12"/>
          </p:nvPr>
        </p:nvSpPr>
        <p:spPr/>
        <p:txBody>
          <a:bodyPr/>
          <a:lstStyle/>
          <a:p>
            <a:fld id="{3E4A1CB5-E8BB-46FF-98B1-8BC90A48DE41}" type="slidenum">
              <a:rPr lang="en-US" smtClean="0"/>
              <a:t>‹#›</a:t>
            </a:fld>
            <a:endParaRPr lang="en-US"/>
          </a:p>
        </p:txBody>
      </p:sp>
    </p:spTree>
    <p:extLst>
      <p:ext uri="{BB962C8B-B14F-4D97-AF65-F5344CB8AC3E}">
        <p14:creationId xmlns:p14="http://schemas.microsoft.com/office/powerpoint/2010/main" val="932098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8D404-6A11-32D1-4889-D19CD16AF7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7FEEA5-0BD0-E57B-8F95-163BF7C382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960377-B7E7-B7A2-813F-FBC6354BCE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A18A69-652C-2E14-82CA-2805F1224F6A}"/>
              </a:ext>
            </a:extLst>
          </p:cNvPr>
          <p:cNvSpPr>
            <a:spLocks noGrp="1"/>
          </p:cNvSpPr>
          <p:nvPr>
            <p:ph type="dt" sz="half" idx="10"/>
          </p:nvPr>
        </p:nvSpPr>
        <p:spPr/>
        <p:txBody>
          <a:bodyPr/>
          <a:lstStyle/>
          <a:p>
            <a:fld id="{1C04DEAF-D55B-4897-91A7-252298EC4534}" type="datetimeFigureOut">
              <a:rPr lang="en-US" smtClean="0"/>
              <a:t>5/20/25</a:t>
            </a:fld>
            <a:endParaRPr lang="en-US"/>
          </a:p>
        </p:txBody>
      </p:sp>
      <p:sp>
        <p:nvSpPr>
          <p:cNvPr id="6" name="Footer Placeholder 5">
            <a:extLst>
              <a:ext uri="{FF2B5EF4-FFF2-40B4-BE49-F238E27FC236}">
                <a16:creationId xmlns:a16="http://schemas.microsoft.com/office/drawing/2014/main" id="{EA7AD9EF-14A5-914F-6D9B-B0481B1A3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E871CB-2067-3BC3-19E6-3E096F20BAE6}"/>
              </a:ext>
            </a:extLst>
          </p:cNvPr>
          <p:cNvSpPr>
            <a:spLocks noGrp="1"/>
          </p:cNvSpPr>
          <p:nvPr>
            <p:ph type="sldNum" sz="quarter" idx="12"/>
          </p:nvPr>
        </p:nvSpPr>
        <p:spPr/>
        <p:txBody>
          <a:bodyPr/>
          <a:lstStyle/>
          <a:p>
            <a:fld id="{3E4A1CB5-E8BB-46FF-98B1-8BC90A48DE41}" type="slidenum">
              <a:rPr lang="en-US" smtClean="0"/>
              <a:t>‹#›</a:t>
            </a:fld>
            <a:endParaRPr lang="en-US"/>
          </a:p>
        </p:txBody>
      </p:sp>
    </p:spTree>
    <p:extLst>
      <p:ext uri="{BB962C8B-B14F-4D97-AF65-F5344CB8AC3E}">
        <p14:creationId xmlns:p14="http://schemas.microsoft.com/office/powerpoint/2010/main" val="958783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1B849C-0361-C3F8-D2A3-1CEB6129E1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DD1C55-C3B3-EB97-C24F-A46D1A68B3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E8C98-E019-8F22-7BB7-BD1304CCD7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04DEAF-D55B-4897-91A7-252298EC4534}" type="datetimeFigureOut">
              <a:rPr lang="en-US" smtClean="0"/>
              <a:t>5/20/25</a:t>
            </a:fld>
            <a:endParaRPr lang="en-US"/>
          </a:p>
        </p:txBody>
      </p:sp>
      <p:sp>
        <p:nvSpPr>
          <p:cNvPr id="5" name="Footer Placeholder 4">
            <a:extLst>
              <a:ext uri="{FF2B5EF4-FFF2-40B4-BE49-F238E27FC236}">
                <a16:creationId xmlns:a16="http://schemas.microsoft.com/office/drawing/2014/main" id="{44609997-44BF-F8F0-CCD3-C2174CB30E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B3D1EE0-5F0B-4644-67EF-2C4B28ACD5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4A1CB5-E8BB-46FF-98B1-8BC90A48DE41}" type="slidenum">
              <a:rPr lang="en-US" smtClean="0"/>
              <a:t>‹#›</a:t>
            </a:fld>
            <a:endParaRPr lang="en-US"/>
          </a:p>
        </p:txBody>
      </p:sp>
    </p:spTree>
    <p:extLst>
      <p:ext uri="{BB962C8B-B14F-4D97-AF65-F5344CB8AC3E}">
        <p14:creationId xmlns:p14="http://schemas.microsoft.com/office/powerpoint/2010/main" val="579900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hyperlink" Target="https://www.seekpng.com/ks/sick-emoji/" TargetMode="External"/><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s://www.clipartmax.com/middle/m2i8H7b1d3d3K9A0_download-flushed-face-emoji-icon-wide-eyed-blushing-emoji/" TargetMode="External"/><Relationship Id="rId5" Type="http://schemas.openxmlformats.org/officeDocument/2006/relationships/image" Target="../media/image4.png"/><Relationship Id="rId4" Type="http://schemas.openxmlformats.org/officeDocument/2006/relationships/hyperlink" Target="https://www.clipartkey.com/view/bhTJho_sweat-emoji-png-sweating-emoji-no-backgroun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hyperlink" Target="https://www.addictionresource.net/mat/naltrexone/vivitrol/" TargetMode="External"/><Relationship Id="rId3" Type="http://schemas.openxmlformats.org/officeDocument/2006/relationships/image" Target="../media/image8.jpg"/><Relationship Id="rId7"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cato.org/blog/first-serious-effort-years-expand-access-methadone-treatment" TargetMode="External"/><Relationship Id="rId5" Type="http://schemas.openxmlformats.org/officeDocument/2006/relationships/image" Target="../media/image9.jpg"/><Relationship Id="rId4" Type="http://schemas.openxmlformats.org/officeDocument/2006/relationships/hyperlink" Target="https://drugsdetails.com/suboxone-strips-ingredients-uses-side-effects-and-drug-tes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98BD7-32E1-F6B4-45A3-C2A021EBC5A0}"/>
              </a:ext>
            </a:extLst>
          </p:cNvPr>
          <p:cNvSpPr>
            <a:spLocks noGrp="1"/>
          </p:cNvSpPr>
          <p:nvPr>
            <p:ph type="ctrTitle"/>
          </p:nvPr>
        </p:nvSpPr>
        <p:spPr/>
        <p:txBody>
          <a:bodyPr/>
          <a:lstStyle/>
          <a:p>
            <a:r>
              <a:rPr lang="en-US" dirty="0"/>
              <a:t>Approaches to Opioid Withdrawal</a:t>
            </a:r>
          </a:p>
        </p:txBody>
      </p:sp>
      <p:sp>
        <p:nvSpPr>
          <p:cNvPr id="3" name="Subtitle 2">
            <a:extLst>
              <a:ext uri="{FF2B5EF4-FFF2-40B4-BE49-F238E27FC236}">
                <a16:creationId xmlns:a16="http://schemas.microsoft.com/office/drawing/2014/main" id="{72E1B184-AB32-A0F0-6062-AF5EB00F5AE7}"/>
              </a:ext>
            </a:extLst>
          </p:cNvPr>
          <p:cNvSpPr>
            <a:spLocks noGrp="1"/>
          </p:cNvSpPr>
          <p:nvPr>
            <p:ph type="subTitle" idx="1"/>
          </p:nvPr>
        </p:nvSpPr>
        <p:spPr/>
        <p:txBody>
          <a:bodyPr>
            <a:normAutofit fontScale="77500" lnSpcReduction="20000"/>
          </a:bodyPr>
          <a:lstStyle/>
          <a:p>
            <a:r>
              <a:rPr lang="en-US" dirty="0" err="1"/>
              <a:t>emRIC</a:t>
            </a:r>
            <a:r>
              <a:rPr lang="en-US" dirty="0"/>
              <a:t> ECHO</a:t>
            </a:r>
          </a:p>
          <a:p>
            <a:r>
              <a:rPr lang="en-US" dirty="0"/>
              <a:t>19 May 2025</a:t>
            </a:r>
          </a:p>
          <a:p>
            <a:endParaRPr lang="en-US" dirty="0"/>
          </a:p>
          <a:p>
            <a:r>
              <a:rPr lang="en-US" dirty="0"/>
              <a:t>Caroline Kaigh MD</a:t>
            </a:r>
          </a:p>
          <a:p>
            <a:r>
              <a:rPr lang="en-US" dirty="0"/>
              <a:t>Cooper University Healthcare</a:t>
            </a:r>
          </a:p>
        </p:txBody>
      </p:sp>
    </p:spTree>
    <p:extLst>
      <p:ext uri="{BB962C8B-B14F-4D97-AF65-F5344CB8AC3E}">
        <p14:creationId xmlns:p14="http://schemas.microsoft.com/office/powerpoint/2010/main" val="186294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D8929-4358-02E5-AA6F-24E4703AF4E4}"/>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D4C4B66A-5891-CAC4-A941-C5B9355CAA34}"/>
              </a:ext>
            </a:extLst>
          </p:cNvPr>
          <p:cNvSpPr>
            <a:spLocks noGrp="1"/>
          </p:cNvSpPr>
          <p:nvPr>
            <p:ph idx="1"/>
          </p:nvPr>
        </p:nvSpPr>
        <p:spPr>
          <a:xfrm>
            <a:off x="838200" y="1825625"/>
            <a:ext cx="10295021" cy="4351338"/>
          </a:xfrm>
        </p:spPr>
        <p:txBody>
          <a:bodyPr/>
          <a:lstStyle/>
          <a:p>
            <a:r>
              <a:rPr lang="en-US" dirty="0"/>
              <a:t>51 year old man presents to the ED in obvious withdrawal</a:t>
            </a:r>
          </a:p>
          <a:p>
            <a:r>
              <a:rPr lang="en-US" dirty="0"/>
              <a:t>He has been using heroin daily for many years and wants to stop</a:t>
            </a:r>
          </a:p>
          <a:p>
            <a:r>
              <a:rPr lang="en-US" dirty="0"/>
              <a:t>Each time he has tried to stop, his withdrawal symptoms have become so bad that he has returned to use.</a:t>
            </a:r>
          </a:p>
          <a:p>
            <a:endParaRPr lang="en-US" dirty="0"/>
          </a:p>
        </p:txBody>
      </p:sp>
    </p:spTree>
    <p:extLst>
      <p:ext uri="{BB962C8B-B14F-4D97-AF65-F5344CB8AC3E}">
        <p14:creationId xmlns:p14="http://schemas.microsoft.com/office/powerpoint/2010/main" val="1311544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037-610C-1461-63FA-ABCA82540CD9}"/>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0D195443-3484-6141-BBB6-E4D93B6626F3}"/>
              </a:ext>
            </a:extLst>
          </p:cNvPr>
          <p:cNvSpPr>
            <a:spLocks noGrp="1"/>
          </p:cNvSpPr>
          <p:nvPr>
            <p:ph idx="1"/>
          </p:nvPr>
        </p:nvSpPr>
        <p:spPr/>
        <p:txBody>
          <a:bodyPr/>
          <a:lstStyle/>
          <a:p>
            <a:r>
              <a:rPr lang="en-US" dirty="0"/>
              <a:t>26 year old woman presents to the ED for broken ankle</a:t>
            </a:r>
          </a:p>
          <a:p>
            <a:r>
              <a:rPr lang="en-US" dirty="0"/>
              <a:t>She is visiting from the city and fell while hiking</a:t>
            </a:r>
          </a:p>
          <a:p>
            <a:r>
              <a:rPr lang="en-US" dirty="0"/>
              <a:t>Will need surgery</a:t>
            </a:r>
          </a:p>
          <a:p>
            <a:r>
              <a:rPr lang="en-US" dirty="0"/>
              <a:t>While you are setting up transportation to the nearest hospital with ortho, she begins vomiting and tells you she has been buying Percocet every day for the past 2 years</a:t>
            </a:r>
          </a:p>
        </p:txBody>
      </p:sp>
    </p:spTree>
    <p:extLst>
      <p:ext uri="{BB962C8B-B14F-4D97-AF65-F5344CB8AC3E}">
        <p14:creationId xmlns:p14="http://schemas.microsoft.com/office/powerpoint/2010/main" val="3346781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85A4-BF32-0EAD-E29B-906D93138915}"/>
              </a:ext>
            </a:extLst>
          </p:cNvPr>
          <p:cNvSpPr>
            <a:spLocks noGrp="1"/>
          </p:cNvSpPr>
          <p:nvPr>
            <p:ph type="title"/>
          </p:nvPr>
        </p:nvSpPr>
        <p:spPr/>
        <p:txBody>
          <a:bodyPr/>
          <a:lstStyle/>
          <a:p>
            <a:r>
              <a:rPr lang="en-US" dirty="0"/>
              <a:t>Case #3</a:t>
            </a:r>
          </a:p>
        </p:txBody>
      </p:sp>
      <p:sp>
        <p:nvSpPr>
          <p:cNvPr id="3" name="Content Placeholder 2">
            <a:extLst>
              <a:ext uri="{FF2B5EF4-FFF2-40B4-BE49-F238E27FC236}">
                <a16:creationId xmlns:a16="http://schemas.microsoft.com/office/drawing/2014/main" id="{EAD4DA81-FCF8-2305-E78A-B02529E4D8A9}"/>
              </a:ext>
            </a:extLst>
          </p:cNvPr>
          <p:cNvSpPr>
            <a:spLocks noGrp="1"/>
          </p:cNvSpPr>
          <p:nvPr>
            <p:ph idx="1"/>
          </p:nvPr>
        </p:nvSpPr>
        <p:spPr/>
        <p:txBody>
          <a:bodyPr/>
          <a:lstStyle/>
          <a:p>
            <a:r>
              <a:rPr lang="en-US" dirty="0"/>
              <a:t>47 year old man brought in by EMS after being “found down,” clearly intoxicated</a:t>
            </a:r>
          </a:p>
          <a:p>
            <a:r>
              <a:rPr lang="en-US" dirty="0"/>
              <a:t>You provide resuscitation &amp; supportive care, and after several hours, he wakes up and tells you that he has been using both alcohol and heroin. He is starting to </a:t>
            </a:r>
            <a:r>
              <a:rPr lang="en-US"/>
              <a:t>have heroin withdrawal </a:t>
            </a:r>
            <a:r>
              <a:rPr lang="en-US" dirty="0"/>
              <a:t>symptoms. </a:t>
            </a:r>
          </a:p>
          <a:p>
            <a:r>
              <a:rPr lang="en-US" dirty="0"/>
              <a:t>He wants to go to rehab</a:t>
            </a:r>
          </a:p>
        </p:txBody>
      </p:sp>
    </p:spTree>
    <p:extLst>
      <p:ext uri="{BB962C8B-B14F-4D97-AF65-F5344CB8AC3E}">
        <p14:creationId xmlns:p14="http://schemas.microsoft.com/office/powerpoint/2010/main" val="499117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DE76D-C72A-0C26-581B-1247EAE18FAA}"/>
              </a:ext>
            </a:extLst>
          </p:cNvPr>
          <p:cNvSpPr>
            <a:spLocks noGrp="1"/>
          </p:cNvSpPr>
          <p:nvPr>
            <p:ph type="title"/>
          </p:nvPr>
        </p:nvSpPr>
        <p:spPr/>
        <p:txBody>
          <a:bodyPr/>
          <a:lstStyle/>
          <a:p>
            <a:r>
              <a:rPr lang="en-US" dirty="0"/>
              <a:t>Case #4</a:t>
            </a:r>
          </a:p>
        </p:txBody>
      </p:sp>
      <p:sp>
        <p:nvSpPr>
          <p:cNvPr id="3" name="Content Placeholder 2">
            <a:extLst>
              <a:ext uri="{FF2B5EF4-FFF2-40B4-BE49-F238E27FC236}">
                <a16:creationId xmlns:a16="http://schemas.microsoft.com/office/drawing/2014/main" id="{F22A6BC4-6550-34B5-AF0C-201F8B96A9E0}"/>
              </a:ext>
            </a:extLst>
          </p:cNvPr>
          <p:cNvSpPr>
            <a:spLocks noGrp="1"/>
          </p:cNvSpPr>
          <p:nvPr>
            <p:ph idx="1"/>
          </p:nvPr>
        </p:nvSpPr>
        <p:spPr/>
        <p:txBody>
          <a:bodyPr/>
          <a:lstStyle/>
          <a:p>
            <a:r>
              <a:rPr lang="en-US" dirty="0"/>
              <a:t>32 year old woman presents to the ED for a large abscess that requires incision and drainage.</a:t>
            </a:r>
          </a:p>
          <a:p>
            <a:r>
              <a:rPr lang="en-US" dirty="0"/>
              <a:t>Due to combination of her feeling sick, long transport time, and ED wait time, she begins having opioid withdrawal symptoms.</a:t>
            </a:r>
          </a:p>
          <a:p>
            <a:r>
              <a:rPr lang="en-US" dirty="0"/>
              <a:t>She tells you she is not ready to stop using drugs</a:t>
            </a:r>
          </a:p>
        </p:txBody>
      </p:sp>
    </p:spTree>
    <p:extLst>
      <p:ext uri="{BB962C8B-B14F-4D97-AF65-F5344CB8AC3E}">
        <p14:creationId xmlns:p14="http://schemas.microsoft.com/office/powerpoint/2010/main" val="2817611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89E27-9AB7-5F3D-9918-7A04FEAAEBA6}"/>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5F09FC1F-F3C0-38D0-B712-18959BB29C59}"/>
              </a:ext>
            </a:extLst>
          </p:cNvPr>
          <p:cNvSpPr>
            <a:spLocks noGrp="1"/>
          </p:cNvSpPr>
          <p:nvPr>
            <p:ph idx="1"/>
          </p:nvPr>
        </p:nvSpPr>
        <p:spPr/>
        <p:txBody>
          <a:bodyPr/>
          <a:lstStyle/>
          <a:p>
            <a:r>
              <a:rPr lang="en-US" dirty="0"/>
              <a:t>There are many ways to approach opioid withdrawal.</a:t>
            </a:r>
          </a:p>
          <a:p>
            <a:r>
              <a:rPr lang="en-US" dirty="0"/>
              <a:t>Treatment strategies should be guided by the patient’s goals, the local setting and resources, and the applicable laws and regulations. </a:t>
            </a:r>
          </a:p>
          <a:p>
            <a:r>
              <a:rPr lang="en-US" dirty="0"/>
              <a:t>OUD is a highly treatable disease</a:t>
            </a:r>
          </a:p>
        </p:txBody>
      </p:sp>
    </p:spTree>
    <p:extLst>
      <p:ext uri="{BB962C8B-B14F-4D97-AF65-F5344CB8AC3E}">
        <p14:creationId xmlns:p14="http://schemas.microsoft.com/office/powerpoint/2010/main" val="1662048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Wooden blocks with question marks">
            <a:extLst>
              <a:ext uri="{FF2B5EF4-FFF2-40B4-BE49-F238E27FC236}">
                <a16:creationId xmlns:a16="http://schemas.microsoft.com/office/drawing/2014/main" id="{4C93F828-F574-5D4C-3020-02E583A0ED4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2148" b="3582"/>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F4818B-2721-EE9A-E914-A72347F1AA4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Kaigh-Caroline1@cooperhealth.edu</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253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121BC-D2E6-717E-0233-5A1584E05601}"/>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94636702-5ECC-A24C-AC75-82C4CB99AFA5}"/>
              </a:ext>
            </a:extLst>
          </p:cNvPr>
          <p:cNvSpPr>
            <a:spLocks noGrp="1"/>
          </p:cNvSpPr>
          <p:nvPr>
            <p:ph idx="1"/>
          </p:nvPr>
        </p:nvSpPr>
        <p:spPr/>
        <p:txBody>
          <a:bodyPr/>
          <a:lstStyle/>
          <a:p>
            <a:r>
              <a:rPr lang="en-US" dirty="0"/>
              <a:t>I have no financial disclosures.</a:t>
            </a:r>
          </a:p>
        </p:txBody>
      </p:sp>
    </p:spTree>
    <p:extLst>
      <p:ext uri="{BB962C8B-B14F-4D97-AF65-F5344CB8AC3E}">
        <p14:creationId xmlns:p14="http://schemas.microsoft.com/office/powerpoint/2010/main" val="1302468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Overhead shot of vials">
            <a:extLst>
              <a:ext uri="{FF2B5EF4-FFF2-40B4-BE49-F238E27FC236}">
                <a16:creationId xmlns:a16="http://schemas.microsoft.com/office/drawing/2014/main" id="{ED344BD2-5D51-CB66-5F8F-A72E4EE567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5277" y="848518"/>
            <a:ext cx="7741445" cy="5160963"/>
          </a:xfrm>
        </p:spPr>
      </p:pic>
    </p:spTree>
    <p:extLst>
      <p:ext uri="{BB962C8B-B14F-4D97-AF65-F5344CB8AC3E}">
        <p14:creationId xmlns:p14="http://schemas.microsoft.com/office/powerpoint/2010/main" val="1938864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0975" y="347931"/>
            <a:ext cx="10515600" cy="1325563"/>
          </a:xfrm>
        </p:spPr>
        <p:txBody>
          <a:bodyPr/>
          <a:lstStyle/>
          <a:p>
            <a:r>
              <a:rPr lang="en-US" dirty="0"/>
              <a:t>Opioid Tolerance and Dependence</a:t>
            </a:r>
          </a:p>
        </p:txBody>
      </p:sp>
      <p:sp>
        <p:nvSpPr>
          <p:cNvPr id="61" name="TextBox 60"/>
          <p:cNvSpPr txBox="1"/>
          <p:nvPr/>
        </p:nvSpPr>
        <p:spPr>
          <a:xfrm>
            <a:off x="809625" y="6279235"/>
            <a:ext cx="1863736" cy="400105"/>
          </a:xfrm>
          <a:prstGeom prst="rect">
            <a:avLst/>
          </a:prstGeom>
          <a:noFill/>
        </p:spPr>
        <p:txBody>
          <a:bodyPr wrap="square" lIns="121917" tIns="60958" rIns="121917" bIns="60958" rtlCol="0">
            <a:spAutoFit/>
          </a:bodyPr>
          <a:lstStyle/>
          <a:p>
            <a:r>
              <a:rPr lang="en-US" dirty="0"/>
              <a:t>Opioid naive</a:t>
            </a:r>
          </a:p>
        </p:txBody>
      </p:sp>
      <p:sp>
        <p:nvSpPr>
          <p:cNvPr id="7168" name="TextBox 7167"/>
          <p:cNvSpPr txBox="1"/>
          <p:nvPr/>
        </p:nvSpPr>
        <p:spPr>
          <a:xfrm>
            <a:off x="6956426" y="6289357"/>
            <a:ext cx="3066924" cy="400105"/>
          </a:xfrm>
          <a:prstGeom prst="rect">
            <a:avLst/>
          </a:prstGeom>
          <a:noFill/>
        </p:spPr>
        <p:txBody>
          <a:bodyPr wrap="none" lIns="121917" tIns="60958" rIns="121917" bIns="60958" rtlCol="0">
            <a:spAutoFit/>
          </a:bodyPr>
          <a:lstStyle/>
          <a:p>
            <a:r>
              <a:rPr lang="en-US" dirty="0"/>
              <a:t>Opioid tolerance/dependence</a:t>
            </a:r>
          </a:p>
        </p:txBody>
      </p:sp>
      <p:cxnSp>
        <p:nvCxnSpPr>
          <p:cNvPr id="7171" name="Straight Arrow Connector 7170"/>
          <p:cNvCxnSpPr>
            <a:cxnSpLocks/>
          </p:cNvCxnSpPr>
          <p:nvPr/>
        </p:nvCxnSpPr>
        <p:spPr>
          <a:xfrm>
            <a:off x="2216161" y="6479288"/>
            <a:ext cx="4724773" cy="3078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3F1FBD5-5A0A-43AD-BE45-5AD450FC2B24}"/>
              </a:ext>
            </a:extLst>
          </p:cNvPr>
          <p:cNvSpPr txBox="1"/>
          <p:nvPr/>
        </p:nvSpPr>
        <p:spPr>
          <a:xfrm>
            <a:off x="204002" y="2413001"/>
            <a:ext cx="523214" cy="1571625"/>
          </a:xfrm>
          <a:prstGeom prst="rect">
            <a:avLst/>
          </a:prstGeom>
          <a:noFill/>
        </p:spPr>
        <p:txBody>
          <a:bodyPr vert="vert270" wrap="square" lIns="121917" tIns="60958" rIns="121917" bIns="60958" rtlCol="0">
            <a:spAutoFit/>
          </a:bodyPr>
          <a:lstStyle/>
          <a:p>
            <a:r>
              <a:rPr lang="en-US" dirty="0"/>
              <a:t>Dose</a:t>
            </a:r>
          </a:p>
        </p:txBody>
      </p:sp>
      <p:grpSp>
        <p:nvGrpSpPr>
          <p:cNvPr id="4" name="Group 3"/>
          <p:cNvGrpSpPr/>
          <p:nvPr/>
        </p:nvGrpSpPr>
        <p:grpSpPr>
          <a:xfrm>
            <a:off x="722446" y="1877373"/>
            <a:ext cx="10992883" cy="4276108"/>
            <a:chOff x="2262909" y="969818"/>
            <a:chExt cx="11738433" cy="4941455"/>
          </a:xfrm>
        </p:grpSpPr>
        <p:cxnSp>
          <p:nvCxnSpPr>
            <p:cNvPr id="5" name="Straight Connector 4"/>
            <p:cNvCxnSpPr/>
            <p:nvPr/>
          </p:nvCxnSpPr>
          <p:spPr>
            <a:xfrm>
              <a:off x="2262909" y="969818"/>
              <a:ext cx="0" cy="4941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flipH="1">
              <a:off x="2262911" y="5906637"/>
              <a:ext cx="11738431" cy="4636"/>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10321048" y="1983320"/>
            <a:ext cx="1182369" cy="430883"/>
          </a:xfrm>
          <a:prstGeom prst="rect">
            <a:avLst/>
          </a:prstGeom>
          <a:noFill/>
        </p:spPr>
        <p:txBody>
          <a:bodyPr wrap="none" lIns="121917" tIns="60958" rIns="121917" bIns="60958" rtlCol="0">
            <a:spAutoFit/>
          </a:bodyPr>
          <a:lstStyle/>
          <a:p>
            <a:r>
              <a:rPr lang="en-US" sz="2000" dirty="0"/>
              <a:t>Euphoria</a:t>
            </a:r>
            <a:endParaRPr lang="en-US" dirty="0"/>
          </a:p>
        </p:txBody>
      </p:sp>
      <p:sp>
        <p:nvSpPr>
          <p:cNvPr id="69" name="TextBox 68"/>
          <p:cNvSpPr txBox="1"/>
          <p:nvPr/>
        </p:nvSpPr>
        <p:spPr>
          <a:xfrm>
            <a:off x="10257500" y="4471252"/>
            <a:ext cx="1457829" cy="430883"/>
          </a:xfrm>
          <a:prstGeom prst="rect">
            <a:avLst/>
          </a:prstGeom>
          <a:noFill/>
        </p:spPr>
        <p:txBody>
          <a:bodyPr wrap="none" lIns="121917" tIns="60958" rIns="121917" bIns="60958" rtlCol="0">
            <a:spAutoFit/>
          </a:bodyPr>
          <a:lstStyle/>
          <a:p>
            <a:r>
              <a:rPr lang="en-US" sz="2000" dirty="0"/>
              <a:t>Withdrawal</a:t>
            </a:r>
            <a:endParaRPr lang="en-US" dirty="0"/>
          </a:p>
        </p:txBody>
      </p:sp>
      <p:cxnSp>
        <p:nvCxnSpPr>
          <p:cNvPr id="50" name="Straight Connector 49"/>
          <p:cNvCxnSpPr>
            <a:cxnSpLocks/>
          </p:cNvCxnSpPr>
          <p:nvPr/>
        </p:nvCxnSpPr>
        <p:spPr>
          <a:xfrm>
            <a:off x="710266" y="4606751"/>
            <a:ext cx="2091031" cy="2084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52" name="Picture 2">
            <a:extLst>
              <a:ext uri="{FF2B5EF4-FFF2-40B4-BE49-F238E27FC236}">
                <a16:creationId xmlns:a16="http://schemas.microsoft.com/office/drawing/2014/main" id="{76B4C6F8-2EEC-4BF1-9B88-B752A2D285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829"/>
          <a:stretch/>
        </p:blipFill>
        <p:spPr bwMode="auto">
          <a:xfrm>
            <a:off x="2803047" y="2308115"/>
            <a:ext cx="7452531" cy="2343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3" name="Group 52">
            <a:extLst>
              <a:ext uri="{FF2B5EF4-FFF2-40B4-BE49-F238E27FC236}">
                <a16:creationId xmlns:a16="http://schemas.microsoft.com/office/drawing/2014/main" id="{11AB3938-95AE-4619-BAF4-3D3F5400423E}"/>
              </a:ext>
            </a:extLst>
          </p:cNvPr>
          <p:cNvGrpSpPr/>
          <p:nvPr/>
        </p:nvGrpSpPr>
        <p:grpSpPr>
          <a:xfrm>
            <a:off x="755147" y="4197419"/>
            <a:ext cx="929364" cy="1971168"/>
            <a:chOff x="758126" y="2769450"/>
            <a:chExt cx="992394" cy="3621507"/>
          </a:xfrm>
        </p:grpSpPr>
        <p:grpSp>
          <p:nvGrpSpPr>
            <p:cNvPr id="49" name="Group 48">
              <a:extLst>
                <a:ext uri="{FF2B5EF4-FFF2-40B4-BE49-F238E27FC236}">
                  <a16:creationId xmlns:a16="http://schemas.microsoft.com/office/drawing/2014/main" id="{017C2772-04EB-4A06-B349-49AA7FAE451A}"/>
                </a:ext>
              </a:extLst>
            </p:cNvPr>
            <p:cNvGrpSpPr/>
            <p:nvPr/>
          </p:nvGrpSpPr>
          <p:grpSpPr>
            <a:xfrm>
              <a:off x="758126" y="2778975"/>
              <a:ext cx="478955" cy="3604049"/>
              <a:chOff x="758126" y="2778975"/>
              <a:chExt cx="478955" cy="3604049"/>
            </a:xfrm>
          </p:grpSpPr>
          <p:grpSp>
            <p:nvGrpSpPr>
              <p:cNvPr id="48" name="Group 47">
                <a:extLst>
                  <a:ext uri="{FF2B5EF4-FFF2-40B4-BE49-F238E27FC236}">
                    <a16:creationId xmlns:a16="http://schemas.microsoft.com/office/drawing/2014/main" id="{0C7F0B9B-5579-4B93-9CF1-488566795727}"/>
                  </a:ext>
                </a:extLst>
              </p:cNvPr>
              <p:cNvGrpSpPr/>
              <p:nvPr/>
            </p:nvGrpSpPr>
            <p:grpSpPr>
              <a:xfrm>
                <a:off x="758126" y="2778975"/>
                <a:ext cx="231305" cy="3604049"/>
                <a:chOff x="758126" y="2778975"/>
                <a:chExt cx="231305" cy="3604049"/>
              </a:xfrm>
            </p:grpSpPr>
            <p:cxnSp>
              <p:nvCxnSpPr>
                <p:cNvPr id="62" name="Straight Connector 61">
                  <a:extLst>
                    <a:ext uri="{FF2B5EF4-FFF2-40B4-BE49-F238E27FC236}">
                      <a16:creationId xmlns:a16="http://schemas.microsoft.com/office/drawing/2014/main" id="{636551D9-B2DA-41DF-A757-F5EB5D2F652A}"/>
                    </a:ext>
                  </a:extLst>
                </p:cNvPr>
                <p:cNvCxnSpPr>
                  <a:cxnSpLocks/>
                </p:cNvCxnSpPr>
                <p:nvPr/>
              </p:nvCxnSpPr>
              <p:spPr>
                <a:xfrm flipV="1">
                  <a:off x="758126" y="2778975"/>
                  <a:ext cx="116632" cy="3604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97151F7-0306-47B1-BDF6-CAA877669BE6}"/>
                    </a:ext>
                  </a:extLst>
                </p:cNvPr>
                <p:cNvCxnSpPr>
                  <a:cxnSpLocks/>
                </p:cNvCxnSpPr>
                <p:nvPr/>
              </p:nvCxnSpPr>
              <p:spPr>
                <a:xfrm>
                  <a:off x="888298" y="2778975"/>
                  <a:ext cx="101133" cy="35985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0" name="Straight Connector 69">
                <a:extLst>
                  <a:ext uri="{FF2B5EF4-FFF2-40B4-BE49-F238E27FC236}">
                    <a16:creationId xmlns:a16="http://schemas.microsoft.com/office/drawing/2014/main" id="{3E4B8975-13B9-4B4C-9C85-2C076437FD8B}"/>
                  </a:ext>
                </a:extLst>
              </p:cNvPr>
              <p:cNvCxnSpPr>
                <a:cxnSpLocks/>
              </p:cNvCxnSpPr>
              <p:nvPr/>
            </p:nvCxnSpPr>
            <p:spPr>
              <a:xfrm flipV="1">
                <a:off x="1005776" y="2778975"/>
                <a:ext cx="116632" cy="3604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E4DD8D7-B1C1-4B49-AFED-197CD35A4E56}"/>
                  </a:ext>
                </a:extLst>
              </p:cNvPr>
              <p:cNvCxnSpPr>
                <a:cxnSpLocks/>
              </p:cNvCxnSpPr>
              <p:nvPr/>
            </p:nvCxnSpPr>
            <p:spPr>
              <a:xfrm>
                <a:off x="1138752" y="2778975"/>
                <a:ext cx="98329" cy="35985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AE49746E-451B-4127-823C-69B63338649A}"/>
                </a:ext>
              </a:extLst>
            </p:cNvPr>
            <p:cNvGrpSpPr/>
            <p:nvPr/>
          </p:nvGrpSpPr>
          <p:grpSpPr>
            <a:xfrm>
              <a:off x="1252704" y="2769450"/>
              <a:ext cx="497816" cy="3621507"/>
              <a:chOff x="738354" y="2778975"/>
              <a:chExt cx="497816" cy="3621507"/>
            </a:xfrm>
          </p:grpSpPr>
          <p:grpSp>
            <p:nvGrpSpPr>
              <p:cNvPr id="73" name="Group 72">
                <a:extLst>
                  <a:ext uri="{FF2B5EF4-FFF2-40B4-BE49-F238E27FC236}">
                    <a16:creationId xmlns:a16="http://schemas.microsoft.com/office/drawing/2014/main" id="{A611C161-DBFE-4EC3-B534-F63F40BFCF97}"/>
                  </a:ext>
                </a:extLst>
              </p:cNvPr>
              <p:cNvGrpSpPr/>
              <p:nvPr/>
            </p:nvGrpSpPr>
            <p:grpSpPr>
              <a:xfrm>
                <a:off x="738354" y="2778976"/>
                <a:ext cx="251077" cy="3621506"/>
                <a:chOff x="738354" y="2778976"/>
                <a:chExt cx="251077" cy="3621506"/>
              </a:xfrm>
            </p:grpSpPr>
            <p:cxnSp>
              <p:nvCxnSpPr>
                <p:cNvPr id="76" name="Straight Connector 75">
                  <a:extLst>
                    <a:ext uri="{FF2B5EF4-FFF2-40B4-BE49-F238E27FC236}">
                      <a16:creationId xmlns:a16="http://schemas.microsoft.com/office/drawing/2014/main" id="{AF5F5FB4-B8C7-4F05-92B3-D10F0AF58EB3}"/>
                    </a:ext>
                  </a:extLst>
                </p:cNvPr>
                <p:cNvCxnSpPr>
                  <a:cxnSpLocks/>
                </p:cNvCxnSpPr>
                <p:nvPr/>
              </p:nvCxnSpPr>
              <p:spPr>
                <a:xfrm flipV="1">
                  <a:off x="738354" y="2778976"/>
                  <a:ext cx="136404" cy="36215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4FE7049-0B8A-4168-8AFC-0077EDF64B07}"/>
                    </a:ext>
                  </a:extLst>
                </p:cNvPr>
                <p:cNvCxnSpPr>
                  <a:cxnSpLocks/>
                </p:cNvCxnSpPr>
                <p:nvPr/>
              </p:nvCxnSpPr>
              <p:spPr>
                <a:xfrm>
                  <a:off x="885891" y="2788500"/>
                  <a:ext cx="103540" cy="35890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4" name="Straight Connector 73">
                <a:extLst>
                  <a:ext uri="{FF2B5EF4-FFF2-40B4-BE49-F238E27FC236}">
                    <a16:creationId xmlns:a16="http://schemas.microsoft.com/office/drawing/2014/main" id="{155A1218-F7EA-4842-BDCE-FB00CE14F412}"/>
                  </a:ext>
                </a:extLst>
              </p:cNvPr>
              <p:cNvCxnSpPr>
                <a:cxnSpLocks/>
              </p:cNvCxnSpPr>
              <p:nvPr/>
            </p:nvCxnSpPr>
            <p:spPr>
              <a:xfrm flipV="1">
                <a:off x="1005776" y="2778975"/>
                <a:ext cx="116632" cy="3604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AE8E73D-10B3-411C-8435-32199E2E7B50}"/>
                  </a:ext>
                </a:extLst>
              </p:cNvPr>
              <p:cNvCxnSpPr>
                <a:cxnSpLocks/>
              </p:cNvCxnSpPr>
              <p:nvPr/>
            </p:nvCxnSpPr>
            <p:spPr>
              <a:xfrm>
                <a:off x="1133541" y="2788500"/>
                <a:ext cx="102629" cy="35768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182" name="Picture 2">
            <a:extLst>
              <a:ext uri="{FF2B5EF4-FFF2-40B4-BE49-F238E27FC236}">
                <a16:creationId xmlns:a16="http://schemas.microsoft.com/office/drawing/2014/main" id="{C34837F1-6CE0-4ED2-88A9-EDC7930D9E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829"/>
          <a:stretch/>
        </p:blipFill>
        <p:spPr bwMode="auto">
          <a:xfrm>
            <a:off x="2868517" y="4651263"/>
            <a:ext cx="7321747" cy="1503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3" name="Group 182">
            <a:extLst>
              <a:ext uri="{FF2B5EF4-FFF2-40B4-BE49-F238E27FC236}">
                <a16:creationId xmlns:a16="http://schemas.microsoft.com/office/drawing/2014/main" id="{ADEF783C-6A27-423C-B472-18EBDF6A697C}"/>
              </a:ext>
            </a:extLst>
          </p:cNvPr>
          <p:cNvGrpSpPr/>
          <p:nvPr/>
        </p:nvGrpSpPr>
        <p:grpSpPr>
          <a:xfrm>
            <a:off x="1684777" y="4212859"/>
            <a:ext cx="929364" cy="1942266"/>
            <a:chOff x="758126" y="2769450"/>
            <a:chExt cx="992394" cy="3621507"/>
          </a:xfrm>
        </p:grpSpPr>
        <p:grpSp>
          <p:nvGrpSpPr>
            <p:cNvPr id="184" name="Group 183">
              <a:extLst>
                <a:ext uri="{FF2B5EF4-FFF2-40B4-BE49-F238E27FC236}">
                  <a16:creationId xmlns:a16="http://schemas.microsoft.com/office/drawing/2014/main" id="{ACEA0BDA-7565-46CB-BDE5-711BCA42752A}"/>
                </a:ext>
              </a:extLst>
            </p:cNvPr>
            <p:cNvGrpSpPr/>
            <p:nvPr/>
          </p:nvGrpSpPr>
          <p:grpSpPr>
            <a:xfrm>
              <a:off x="758126" y="2778975"/>
              <a:ext cx="478955" cy="3604049"/>
              <a:chOff x="758126" y="2778975"/>
              <a:chExt cx="478955" cy="3604049"/>
            </a:xfrm>
          </p:grpSpPr>
          <p:grpSp>
            <p:nvGrpSpPr>
              <p:cNvPr id="191" name="Group 190">
                <a:extLst>
                  <a:ext uri="{FF2B5EF4-FFF2-40B4-BE49-F238E27FC236}">
                    <a16:creationId xmlns:a16="http://schemas.microsoft.com/office/drawing/2014/main" id="{4E718C27-80F5-4014-951C-9E28BE8FC8D9}"/>
                  </a:ext>
                </a:extLst>
              </p:cNvPr>
              <p:cNvGrpSpPr/>
              <p:nvPr/>
            </p:nvGrpSpPr>
            <p:grpSpPr>
              <a:xfrm>
                <a:off x="758126" y="2778975"/>
                <a:ext cx="231305" cy="3604049"/>
                <a:chOff x="758126" y="2778975"/>
                <a:chExt cx="231305" cy="3604049"/>
              </a:xfrm>
            </p:grpSpPr>
            <p:cxnSp>
              <p:nvCxnSpPr>
                <p:cNvPr id="194" name="Straight Connector 193">
                  <a:extLst>
                    <a:ext uri="{FF2B5EF4-FFF2-40B4-BE49-F238E27FC236}">
                      <a16:creationId xmlns:a16="http://schemas.microsoft.com/office/drawing/2014/main" id="{43307433-4CDE-4135-98D9-995A3B74D8A4}"/>
                    </a:ext>
                  </a:extLst>
                </p:cNvPr>
                <p:cNvCxnSpPr>
                  <a:cxnSpLocks/>
                </p:cNvCxnSpPr>
                <p:nvPr/>
              </p:nvCxnSpPr>
              <p:spPr>
                <a:xfrm flipV="1">
                  <a:off x="758126" y="2778975"/>
                  <a:ext cx="116632" cy="3604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D4BDB241-1CF5-4DE9-9B92-719C65C8EB82}"/>
                    </a:ext>
                  </a:extLst>
                </p:cNvPr>
                <p:cNvCxnSpPr>
                  <a:cxnSpLocks/>
                </p:cNvCxnSpPr>
                <p:nvPr/>
              </p:nvCxnSpPr>
              <p:spPr>
                <a:xfrm>
                  <a:off x="888298" y="2778975"/>
                  <a:ext cx="101133" cy="35985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92" name="Straight Connector 191">
                <a:extLst>
                  <a:ext uri="{FF2B5EF4-FFF2-40B4-BE49-F238E27FC236}">
                    <a16:creationId xmlns:a16="http://schemas.microsoft.com/office/drawing/2014/main" id="{939D0304-CB4B-4888-9332-8851FF2E0DA6}"/>
                  </a:ext>
                </a:extLst>
              </p:cNvPr>
              <p:cNvCxnSpPr>
                <a:cxnSpLocks/>
              </p:cNvCxnSpPr>
              <p:nvPr/>
            </p:nvCxnSpPr>
            <p:spPr>
              <a:xfrm flipV="1">
                <a:off x="1005776" y="2778975"/>
                <a:ext cx="116632" cy="3604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FA818EA3-8C69-4965-B84F-FC0396A33A1C}"/>
                  </a:ext>
                </a:extLst>
              </p:cNvPr>
              <p:cNvCxnSpPr>
                <a:cxnSpLocks/>
              </p:cNvCxnSpPr>
              <p:nvPr/>
            </p:nvCxnSpPr>
            <p:spPr>
              <a:xfrm>
                <a:off x="1138752" y="2778975"/>
                <a:ext cx="98329" cy="35985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807EF0A1-7788-4F91-A3EA-E1431BCF8B78}"/>
                </a:ext>
              </a:extLst>
            </p:cNvPr>
            <p:cNvGrpSpPr/>
            <p:nvPr/>
          </p:nvGrpSpPr>
          <p:grpSpPr>
            <a:xfrm>
              <a:off x="1252704" y="2769450"/>
              <a:ext cx="497816" cy="3621507"/>
              <a:chOff x="738354" y="2778975"/>
              <a:chExt cx="497816" cy="3621507"/>
            </a:xfrm>
          </p:grpSpPr>
          <p:grpSp>
            <p:nvGrpSpPr>
              <p:cNvPr id="186" name="Group 185">
                <a:extLst>
                  <a:ext uri="{FF2B5EF4-FFF2-40B4-BE49-F238E27FC236}">
                    <a16:creationId xmlns:a16="http://schemas.microsoft.com/office/drawing/2014/main" id="{45CD3CDF-40AE-4926-AED8-2977DB6ACD81}"/>
                  </a:ext>
                </a:extLst>
              </p:cNvPr>
              <p:cNvGrpSpPr/>
              <p:nvPr/>
            </p:nvGrpSpPr>
            <p:grpSpPr>
              <a:xfrm>
                <a:off x="738354" y="2778976"/>
                <a:ext cx="251077" cy="3621506"/>
                <a:chOff x="738354" y="2778976"/>
                <a:chExt cx="251077" cy="3621506"/>
              </a:xfrm>
            </p:grpSpPr>
            <p:cxnSp>
              <p:nvCxnSpPr>
                <p:cNvPr id="189" name="Straight Connector 188">
                  <a:extLst>
                    <a:ext uri="{FF2B5EF4-FFF2-40B4-BE49-F238E27FC236}">
                      <a16:creationId xmlns:a16="http://schemas.microsoft.com/office/drawing/2014/main" id="{E0156EB0-B8F8-416E-A411-AC6B5C673EB3}"/>
                    </a:ext>
                  </a:extLst>
                </p:cNvPr>
                <p:cNvCxnSpPr>
                  <a:cxnSpLocks/>
                </p:cNvCxnSpPr>
                <p:nvPr/>
              </p:nvCxnSpPr>
              <p:spPr>
                <a:xfrm flipV="1">
                  <a:off x="738354" y="2778976"/>
                  <a:ext cx="136404" cy="36215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5427796B-720F-4B86-B98E-F9D3F1CC4951}"/>
                    </a:ext>
                  </a:extLst>
                </p:cNvPr>
                <p:cNvCxnSpPr>
                  <a:cxnSpLocks/>
                </p:cNvCxnSpPr>
                <p:nvPr/>
              </p:nvCxnSpPr>
              <p:spPr>
                <a:xfrm>
                  <a:off x="885891" y="2788500"/>
                  <a:ext cx="103540" cy="35890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87" name="Straight Connector 186">
                <a:extLst>
                  <a:ext uri="{FF2B5EF4-FFF2-40B4-BE49-F238E27FC236}">
                    <a16:creationId xmlns:a16="http://schemas.microsoft.com/office/drawing/2014/main" id="{C0D5C9DD-0D31-466A-9A5F-4CD9A2B1A1E2}"/>
                  </a:ext>
                </a:extLst>
              </p:cNvPr>
              <p:cNvCxnSpPr>
                <a:cxnSpLocks/>
              </p:cNvCxnSpPr>
              <p:nvPr/>
            </p:nvCxnSpPr>
            <p:spPr>
              <a:xfrm flipV="1">
                <a:off x="1005776" y="2778975"/>
                <a:ext cx="116632" cy="3604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F0594256-0C66-42AF-B4F0-4504842852F2}"/>
                  </a:ext>
                </a:extLst>
              </p:cNvPr>
              <p:cNvCxnSpPr>
                <a:cxnSpLocks/>
              </p:cNvCxnSpPr>
              <p:nvPr/>
            </p:nvCxnSpPr>
            <p:spPr>
              <a:xfrm>
                <a:off x="1133541" y="2788500"/>
                <a:ext cx="102629" cy="35768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cxnSp>
        <p:nvCxnSpPr>
          <p:cNvPr id="196" name="Straight Connector 195">
            <a:extLst>
              <a:ext uri="{FF2B5EF4-FFF2-40B4-BE49-F238E27FC236}">
                <a16:creationId xmlns:a16="http://schemas.microsoft.com/office/drawing/2014/main" id="{B9656E81-3166-4593-BEA2-7A66A1A7EAB3}"/>
              </a:ext>
            </a:extLst>
          </p:cNvPr>
          <p:cNvCxnSpPr>
            <a:cxnSpLocks/>
          </p:cNvCxnSpPr>
          <p:nvPr/>
        </p:nvCxnSpPr>
        <p:spPr>
          <a:xfrm flipV="1">
            <a:off x="2614140" y="4236806"/>
            <a:ext cx="101178" cy="191832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7667D4BF-4E96-4665-A30A-63BAAA668912}"/>
              </a:ext>
            </a:extLst>
          </p:cNvPr>
          <p:cNvCxnSpPr>
            <a:cxnSpLocks/>
          </p:cNvCxnSpPr>
          <p:nvPr/>
        </p:nvCxnSpPr>
        <p:spPr>
          <a:xfrm>
            <a:off x="2723364" y="4217968"/>
            <a:ext cx="101178" cy="19336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0" name="Group 199">
            <a:extLst>
              <a:ext uri="{FF2B5EF4-FFF2-40B4-BE49-F238E27FC236}">
                <a16:creationId xmlns:a16="http://schemas.microsoft.com/office/drawing/2014/main" id="{650B1358-ABE6-4FCA-BC49-1270E3C98BD9}"/>
              </a:ext>
            </a:extLst>
          </p:cNvPr>
          <p:cNvGrpSpPr/>
          <p:nvPr/>
        </p:nvGrpSpPr>
        <p:grpSpPr>
          <a:xfrm>
            <a:off x="2826541" y="4212860"/>
            <a:ext cx="929364" cy="1869718"/>
            <a:chOff x="758126" y="2769450"/>
            <a:chExt cx="992394" cy="3621507"/>
          </a:xfrm>
        </p:grpSpPr>
        <p:grpSp>
          <p:nvGrpSpPr>
            <p:cNvPr id="201" name="Group 200">
              <a:extLst>
                <a:ext uri="{FF2B5EF4-FFF2-40B4-BE49-F238E27FC236}">
                  <a16:creationId xmlns:a16="http://schemas.microsoft.com/office/drawing/2014/main" id="{86D36996-F63C-4EB7-A2CA-57E62C4A4BA7}"/>
                </a:ext>
              </a:extLst>
            </p:cNvPr>
            <p:cNvGrpSpPr/>
            <p:nvPr/>
          </p:nvGrpSpPr>
          <p:grpSpPr>
            <a:xfrm>
              <a:off x="758126" y="2778975"/>
              <a:ext cx="478955" cy="3604049"/>
              <a:chOff x="758126" y="2778975"/>
              <a:chExt cx="478955" cy="3604049"/>
            </a:xfrm>
          </p:grpSpPr>
          <p:grpSp>
            <p:nvGrpSpPr>
              <p:cNvPr id="208" name="Group 207">
                <a:extLst>
                  <a:ext uri="{FF2B5EF4-FFF2-40B4-BE49-F238E27FC236}">
                    <a16:creationId xmlns:a16="http://schemas.microsoft.com/office/drawing/2014/main" id="{269072E3-250C-4EEB-B30A-52764E07E267}"/>
                  </a:ext>
                </a:extLst>
              </p:cNvPr>
              <p:cNvGrpSpPr/>
              <p:nvPr/>
            </p:nvGrpSpPr>
            <p:grpSpPr>
              <a:xfrm>
                <a:off x="758126" y="2778975"/>
                <a:ext cx="231305" cy="3604049"/>
                <a:chOff x="758126" y="2778975"/>
                <a:chExt cx="231305" cy="3604049"/>
              </a:xfrm>
            </p:grpSpPr>
            <p:cxnSp>
              <p:nvCxnSpPr>
                <p:cNvPr id="212" name="Straight Connector 211">
                  <a:extLst>
                    <a:ext uri="{FF2B5EF4-FFF2-40B4-BE49-F238E27FC236}">
                      <a16:creationId xmlns:a16="http://schemas.microsoft.com/office/drawing/2014/main" id="{DE6D8481-7FA8-4DF9-BBDC-18D10F2CCDC7}"/>
                    </a:ext>
                  </a:extLst>
                </p:cNvPr>
                <p:cNvCxnSpPr>
                  <a:cxnSpLocks/>
                </p:cNvCxnSpPr>
                <p:nvPr/>
              </p:nvCxnSpPr>
              <p:spPr>
                <a:xfrm flipV="1">
                  <a:off x="758126" y="2778975"/>
                  <a:ext cx="116632" cy="3604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9927EAA5-DBA3-4C00-A47D-495376F4A8AB}"/>
                    </a:ext>
                  </a:extLst>
                </p:cNvPr>
                <p:cNvCxnSpPr>
                  <a:cxnSpLocks/>
                </p:cNvCxnSpPr>
                <p:nvPr/>
              </p:nvCxnSpPr>
              <p:spPr>
                <a:xfrm>
                  <a:off x="888298" y="2778975"/>
                  <a:ext cx="101133" cy="35985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0" name="Straight Connector 209">
                <a:extLst>
                  <a:ext uri="{FF2B5EF4-FFF2-40B4-BE49-F238E27FC236}">
                    <a16:creationId xmlns:a16="http://schemas.microsoft.com/office/drawing/2014/main" id="{287C148E-90E6-4D48-AABF-E994C4BEB74D}"/>
                  </a:ext>
                </a:extLst>
              </p:cNvPr>
              <p:cNvCxnSpPr>
                <a:cxnSpLocks/>
              </p:cNvCxnSpPr>
              <p:nvPr/>
            </p:nvCxnSpPr>
            <p:spPr>
              <a:xfrm flipV="1">
                <a:off x="1005776" y="2778975"/>
                <a:ext cx="116632" cy="3604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D2AA66D1-D723-49DF-9DA3-5BE0D0D4FCD0}"/>
                  </a:ext>
                </a:extLst>
              </p:cNvPr>
              <p:cNvCxnSpPr>
                <a:cxnSpLocks/>
              </p:cNvCxnSpPr>
              <p:nvPr/>
            </p:nvCxnSpPr>
            <p:spPr>
              <a:xfrm>
                <a:off x="1138752" y="2778975"/>
                <a:ext cx="98329" cy="35985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ECF58CAB-9B33-4FA3-A9B1-58F1EC670702}"/>
                </a:ext>
              </a:extLst>
            </p:cNvPr>
            <p:cNvGrpSpPr/>
            <p:nvPr/>
          </p:nvGrpSpPr>
          <p:grpSpPr>
            <a:xfrm>
              <a:off x="1252704" y="2769450"/>
              <a:ext cx="497816" cy="3621507"/>
              <a:chOff x="738354" y="2778975"/>
              <a:chExt cx="497816" cy="3621507"/>
            </a:xfrm>
          </p:grpSpPr>
          <p:grpSp>
            <p:nvGrpSpPr>
              <p:cNvPr id="203" name="Group 202">
                <a:extLst>
                  <a:ext uri="{FF2B5EF4-FFF2-40B4-BE49-F238E27FC236}">
                    <a16:creationId xmlns:a16="http://schemas.microsoft.com/office/drawing/2014/main" id="{5CA56E8D-6C7E-498B-B2B1-4174924E27BA}"/>
                  </a:ext>
                </a:extLst>
              </p:cNvPr>
              <p:cNvGrpSpPr/>
              <p:nvPr/>
            </p:nvGrpSpPr>
            <p:grpSpPr>
              <a:xfrm>
                <a:off x="738354" y="2778976"/>
                <a:ext cx="251077" cy="3621506"/>
                <a:chOff x="738354" y="2778976"/>
                <a:chExt cx="251077" cy="3621506"/>
              </a:xfrm>
            </p:grpSpPr>
            <p:cxnSp>
              <p:nvCxnSpPr>
                <p:cNvPr id="206" name="Straight Connector 205">
                  <a:extLst>
                    <a:ext uri="{FF2B5EF4-FFF2-40B4-BE49-F238E27FC236}">
                      <a16:creationId xmlns:a16="http://schemas.microsoft.com/office/drawing/2014/main" id="{0763091A-BEBF-4176-A81F-FB1B595793A5}"/>
                    </a:ext>
                  </a:extLst>
                </p:cNvPr>
                <p:cNvCxnSpPr>
                  <a:cxnSpLocks/>
                </p:cNvCxnSpPr>
                <p:nvPr/>
              </p:nvCxnSpPr>
              <p:spPr>
                <a:xfrm flipV="1">
                  <a:off x="738354" y="2778976"/>
                  <a:ext cx="136404" cy="36215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BECD7A2D-0069-48A0-94A5-40AF3BEDEA81}"/>
                    </a:ext>
                  </a:extLst>
                </p:cNvPr>
                <p:cNvCxnSpPr>
                  <a:cxnSpLocks/>
                </p:cNvCxnSpPr>
                <p:nvPr/>
              </p:nvCxnSpPr>
              <p:spPr>
                <a:xfrm>
                  <a:off x="885891" y="2788500"/>
                  <a:ext cx="103540" cy="35890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4" name="Straight Connector 203">
                <a:extLst>
                  <a:ext uri="{FF2B5EF4-FFF2-40B4-BE49-F238E27FC236}">
                    <a16:creationId xmlns:a16="http://schemas.microsoft.com/office/drawing/2014/main" id="{FA769D96-BD65-4D34-8382-44B01A4FD401}"/>
                  </a:ext>
                </a:extLst>
              </p:cNvPr>
              <p:cNvCxnSpPr>
                <a:cxnSpLocks/>
              </p:cNvCxnSpPr>
              <p:nvPr/>
            </p:nvCxnSpPr>
            <p:spPr>
              <a:xfrm flipV="1">
                <a:off x="1005776" y="2778975"/>
                <a:ext cx="116632" cy="3604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6322DEC0-22D4-4B98-9E51-4AE46A9C529F}"/>
                  </a:ext>
                </a:extLst>
              </p:cNvPr>
              <p:cNvCxnSpPr>
                <a:cxnSpLocks/>
              </p:cNvCxnSpPr>
              <p:nvPr/>
            </p:nvCxnSpPr>
            <p:spPr>
              <a:xfrm>
                <a:off x="1133541" y="2788500"/>
                <a:ext cx="102629" cy="35768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14" name="Group 213">
            <a:extLst>
              <a:ext uri="{FF2B5EF4-FFF2-40B4-BE49-F238E27FC236}">
                <a16:creationId xmlns:a16="http://schemas.microsoft.com/office/drawing/2014/main" id="{3E9E9D21-B352-44A7-A4FC-44B57531FE7D}"/>
              </a:ext>
            </a:extLst>
          </p:cNvPr>
          <p:cNvGrpSpPr/>
          <p:nvPr/>
        </p:nvGrpSpPr>
        <p:grpSpPr>
          <a:xfrm>
            <a:off x="3755904" y="3826565"/>
            <a:ext cx="938844" cy="2080341"/>
            <a:chOff x="758126" y="2308311"/>
            <a:chExt cx="1002516" cy="4082648"/>
          </a:xfrm>
        </p:grpSpPr>
        <p:grpSp>
          <p:nvGrpSpPr>
            <p:cNvPr id="215" name="Group 214">
              <a:extLst>
                <a:ext uri="{FF2B5EF4-FFF2-40B4-BE49-F238E27FC236}">
                  <a16:creationId xmlns:a16="http://schemas.microsoft.com/office/drawing/2014/main" id="{0CE56997-BB6B-410E-85BD-E67312571D62}"/>
                </a:ext>
              </a:extLst>
            </p:cNvPr>
            <p:cNvGrpSpPr/>
            <p:nvPr/>
          </p:nvGrpSpPr>
          <p:grpSpPr>
            <a:xfrm>
              <a:off x="758126" y="2778975"/>
              <a:ext cx="478955" cy="3604049"/>
              <a:chOff x="758126" y="2778975"/>
              <a:chExt cx="478955" cy="3604049"/>
            </a:xfrm>
          </p:grpSpPr>
          <p:grpSp>
            <p:nvGrpSpPr>
              <p:cNvPr id="228" name="Group 227">
                <a:extLst>
                  <a:ext uri="{FF2B5EF4-FFF2-40B4-BE49-F238E27FC236}">
                    <a16:creationId xmlns:a16="http://schemas.microsoft.com/office/drawing/2014/main" id="{32266150-D440-41D1-929C-4D70A20BF15E}"/>
                  </a:ext>
                </a:extLst>
              </p:cNvPr>
              <p:cNvGrpSpPr/>
              <p:nvPr/>
            </p:nvGrpSpPr>
            <p:grpSpPr>
              <a:xfrm>
                <a:off x="758126" y="2778975"/>
                <a:ext cx="231305" cy="3604049"/>
                <a:chOff x="758126" y="2778975"/>
                <a:chExt cx="231305" cy="3604049"/>
              </a:xfrm>
            </p:grpSpPr>
            <p:cxnSp>
              <p:nvCxnSpPr>
                <p:cNvPr id="231" name="Straight Connector 230">
                  <a:extLst>
                    <a:ext uri="{FF2B5EF4-FFF2-40B4-BE49-F238E27FC236}">
                      <a16:creationId xmlns:a16="http://schemas.microsoft.com/office/drawing/2014/main" id="{3BEF9CFD-F8FD-48A1-8A1B-DE343B9B4AD8}"/>
                    </a:ext>
                  </a:extLst>
                </p:cNvPr>
                <p:cNvCxnSpPr>
                  <a:cxnSpLocks/>
                </p:cNvCxnSpPr>
                <p:nvPr/>
              </p:nvCxnSpPr>
              <p:spPr>
                <a:xfrm flipV="1">
                  <a:off x="758126" y="2778975"/>
                  <a:ext cx="116632" cy="3604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2CCA6C9B-DBF3-46C1-BE2A-B4576BC9B975}"/>
                    </a:ext>
                  </a:extLst>
                </p:cNvPr>
                <p:cNvCxnSpPr>
                  <a:cxnSpLocks/>
                </p:cNvCxnSpPr>
                <p:nvPr/>
              </p:nvCxnSpPr>
              <p:spPr>
                <a:xfrm>
                  <a:off x="888298" y="2778975"/>
                  <a:ext cx="101133" cy="35985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9" name="Straight Connector 228">
                <a:extLst>
                  <a:ext uri="{FF2B5EF4-FFF2-40B4-BE49-F238E27FC236}">
                    <a16:creationId xmlns:a16="http://schemas.microsoft.com/office/drawing/2014/main" id="{219665B3-5542-40C6-95F7-092F2CB653BA}"/>
                  </a:ext>
                </a:extLst>
              </p:cNvPr>
              <p:cNvCxnSpPr>
                <a:cxnSpLocks/>
              </p:cNvCxnSpPr>
              <p:nvPr/>
            </p:nvCxnSpPr>
            <p:spPr>
              <a:xfrm flipV="1">
                <a:off x="1005776" y="2778975"/>
                <a:ext cx="116632" cy="3604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21BDDD-48E1-49E8-97C8-557C7637966E}"/>
                  </a:ext>
                </a:extLst>
              </p:cNvPr>
              <p:cNvCxnSpPr>
                <a:cxnSpLocks/>
              </p:cNvCxnSpPr>
              <p:nvPr/>
            </p:nvCxnSpPr>
            <p:spPr>
              <a:xfrm>
                <a:off x="1138752" y="2778975"/>
                <a:ext cx="98329" cy="35985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2" name="Group 221">
              <a:extLst>
                <a:ext uri="{FF2B5EF4-FFF2-40B4-BE49-F238E27FC236}">
                  <a16:creationId xmlns:a16="http://schemas.microsoft.com/office/drawing/2014/main" id="{6BF6B7AD-0AF5-4273-B544-2D888D3C0144}"/>
                </a:ext>
              </a:extLst>
            </p:cNvPr>
            <p:cNvGrpSpPr/>
            <p:nvPr/>
          </p:nvGrpSpPr>
          <p:grpSpPr>
            <a:xfrm>
              <a:off x="1252704" y="2308311"/>
              <a:ext cx="507938" cy="4082648"/>
              <a:chOff x="738354" y="2317836"/>
              <a:chExt cx="507938" cy="4082648"/>
            </a:xfrm>
          </p:grpSpPr>
          <p:grpSp>
            <p:nvGrpSpPr>
              <p:cNvPr id="223" name="Group 222">
                <a:extLst>
                  <a:ext uri="{FF2B5EF4-FFF2-40B4-BE49-F238E27FC236}">
                    <a16:creationId xmlns:a16="http://schemas.microsoft.com/office/drawing/2014/main" id="{2D83C6F8-376B-4A5A-AA88-605BEB9DC662}"/>
                  </a:ext>
                </a:extLst>
              </p:cNvPr>
              <p:cNvGrpSpPr/>
              <p:nvPr/>
            </p:nvGrpSpPr>
            <p:grpSpPr>
              <a:xfrm>
                <a:off x="738354" y="2590763"/>
                <a:ext cx="251077" cy="3809721"/>
                <a:chOff x="738354" y="2590763"/>
                <a:chExt cx="251077" cy="3809721"/>
              </a:xfrm>
            </p:grpSpPr>
            <p:cxnSp>
              <p:nvCxnSpPr>
                <p:cNvPr id="226" name="Straight Connector 225">
                  <a:extLst>
                    <a:ext uri="{FF2B5EF4-FFF2-40B4-BE49-F238E27FC236}">
                      <a16:creationId xmlns:a16="http://schemas.microsoft.com/office/drawing/2014/main" id="{F7BEC437-7039-4CA6-BCBD-89F8531C8A37}"/>
                    </a:ext>
                  </a:extLst>
                </p:cNvPr>
                <p:cNvCxnSpPr>
                  <a:cxnSpLocks/>
                </p:cNvCxnSpPr>
                <p:nvPr/>
              </p:nvCxnSpPr>
              <p:spPr>
                <a:xfrm flipV="1">
                  <a:off x="738354" y="2605947"/>
                  <a:ext cx="136404" cy="37945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FD116B95-2CFF-44D0-81C3-C8E0A8F7D570}"/>
                    </a:ext>
                  </a:extLst>
                </p:cNvPr>
                <p:cNvCxnSpPr>
                  <a:cxnSpLocks/>
                </p:cNvCxnSpPr>
                <p:nvPr/>
              </p:nvCxnSpPr>
              <p:spPr>
                <a:xfrm>
                  <a:off x="885891" y="2590763"/>
                  <a:ext cx="103540" cy="37867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4" name="Straight Connector 223">
                <a:extLst>
                  <a:ext uri="{FF2B5EF4-FFF2-40B4-BE49-F238E27FC236}">
                    <a16:creationId xmlns:a16="http://schemas.microsoft.com/office/drawing/2014/main" id="{88C48100-97A9-4947-A6C4-278FC89F55C9}"/>
                  </a:ext>
                </a:extLst>
              </p:cNvPr>
              <p:cNvCxnSpPr>
                <a:cxnSpLocks/>
              </p:cNvCxnSpPr>
              <p:nvPr/>
            </p:nvCxnSpPr>
            <p:spPr>
              <a:xfrm flipV="1">
                <a:off x="1005776" y="2317836"/>
                <a:ext cx="127765" cy="40651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B01AADC5-56C8-443C-800A-F5CA66E7EFB4}"/>
                  </a:ext>
                </a:extLst>
              </p:cNvPr>
              <p:cNvCxnSpPr>
                <a:cxnSpLocks/>
              </p:cNvCxnSpPr>
              <p:nvPr/>
            </p:nvCxnSpPr>
            <p:spPr>
              <a:xfrm>
                <a:off x="1133541" y="2525522"/>
                <a:ext cx="112751" cy="35248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33" name="Group 232">
            <a:extLst>
              <a:ext uri="{FF2B5EF4-FFF2-40B4-BE49-F238E27FC236}">
                <a16:creationId xmlns:a16="http://schemas.microsoft.com/office/drawing/2014/main" id="{09FD30C9-9A63-47FF-9BA5-80A223D008DB}"/>
              </a:ext>
            </a:extLst>
          </p:cNvPr>
          <p:cNvGrpSpPr/>
          <p:nvPr/>
        </p:nvGrpSpPr>
        <p:grpSpPr>
          <a:xfrm>
            <a:off x="4707375" y="3379304"/>
            <a:ext cx="907061" cy="2323983"/>
            <a:chOff x="758126" y="2678062"/>
            <a:chExt cx="968580" cy="3471502"/>
          </a:xfrm>
        </p:grpSpPr>
        <p:grpSp>
          <p:nvGrpSpPr>
            <p:cNvPr id="234" name="Group 233">
              <a:extLst>
                <a:ext uri="{FF2B5EF4-FFF2-40B4-BE49-F238E27FC236}">
                  <a16:creationId xmlns:a16="http://schemas.microsoft.com/office/drawing/2014/main" id="{9A3ECC33-6B7E-40DE-9A4B-D10544A37FDA}"/>
                </a:ext>
              </a:extLst>
            </p:cNvPr>
            <p:cNvGrpSpPr/>
            <p:nvPr/>
          </p:nvGrpSpPr>
          <p:grpSpPr>
            <a:xfrm>
              <a:off x="758126" y="2778975"/>
              <a:ext cx="496538" cy="3370589"/>
              <a:chOff x="758126" y="2778975"/>
              <a:chExt cx="496538" cy="3370589"/>
            </a:xfrm>
          </p:grpSpPr>
          <p:grpSp>
            <p:nvGrpSpPr>
              <p:cNvPr id="241" name="Group 240">
                <a:extLst>
                  <a:ext uri="{FF2B5EF4-FFF2-40B4-BE49-F238E27FC236}">
                    <a16:creationId xmlns:a16="http://schemas.microsoft.com/office/drawing/2014/main" id="{8C37EA71-D98A-49BC-96D3-357A90C580F2}"/>
                  </a:ext>
                </a:extLst>
              </p:cNvPr>
              <p:cNvGrpSpPr/>
              <p:nvPr/>
            </p:nvGrpSpPr>
            <p:grpSpPr>
              <a:xfrm>
                <a:off x="758126" y="2972650"/>
                <a:ext cx="232025" cy="3176914"/>
                <a:chOff x="758126" y="2972650"/>
                <a:chExt cx="232025" cy="3176914"/>
              </a:xfrm>
            </p:grpSpPr>
            <p:cxnSp>
              <p:nvCxnSpPr>
                <p:cNvPr id="244" name="Straight Connector 243">
                  <a:extLst>
                    <a:ext uri="{FF2B5EF4-FFF2-40B4-BE49-F238E27FC236}">
                      <a16:creationId xmlns:a16="http://schemas.microsoft.com/office/drawing/2014/main" id="{02DE493C-5A49-4C1E-B874-EBB0C07D77DC}"/>
                    </a:ext>
                  </a:extLst>
                </p:cNvPr>
                <p:cNvCxnSpPr>
                  <a:cxnSpLocks/>
                </p:cNvCxnSpPr>
                <p:nvPr/>
              </p:nvCxnSpPr>
              <p:spPr>
                <a:xfrm flipV="1">
                  <a:off x="758126" y="2972650"/>
                  <a:ext cx="99992" cy="317691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023BB3D4-06C2-4A9F-84CC-8D9A520DC7B1}"/>
                    </a:ext>
                  </a:extLst>
                </p:cNvPr>
                <p:cNvCxnSpPr>
                  <a:cxnSpLocks/>
                </p:cNvCxnSpPr>
                <p:nvPr/>
              </p:nvCxnSpPr>
              <p:spPr>
                <a:xfrm>
                  <a:off x="867687" y="2972650"/>
                  <a:ext cx="122464" cy="31769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2" name="Straight Connector 241">
                <a:extLst>
                  <a:ext uri="{FF2B5EF4-FFF2-40B4-BE49-F238E27FC236}">
                    <a16:creationId xmlns:a16="http://schemas.microsoft.com/office/drawing/2014/main" id="{EC7F4A62-08F0-487F-9AB1-8662F1605E1D}"/>
                  </a:ext>
                </a:extLst>
              </p:cNvPr>
              <p:cNvCxnSpPr>
                <a:cxnSpLocks/>
              </p:cNvCxnSpPr>
              <p:nvPr/>
            </p:nvCxnSpPr>
            <p:spPr>
              <a:xfrm flipV="1">
                <a:off x="1009657" y="2778976"/>
                <a:ext cx="112751" cy="33705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AB05F09E-485E-4653-8ABA-E36247224292}"/>
                  </a:ext>
                </a:extLst>
              </p:cNvPr>
              <p:cNvCxnSpPr>
                <a:cxnSpLocks/>
              </p:cNvCxnSpPr>
              <p:nvPr/>
            </p:nvCxnSpPr>
            <p:spPr>
              <a:xfrm>
                <a:off x="1138752" y="2778975"/>
                <a:ext cx="115912" cy="33432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5" name="Group 234">
              <a:extLst>
                <a:ext uri="{FF2B5EF4-FFF2-40B4-BE49-F238E27FC236}">
                  <a16:creationId xmlns:a16="http://schemas.microsoft.com/office/drawing/2014/main" id="{BA4A21C4-4E9E-434D-8AB0-82CF312D52D6}"/>
                </a:ext>
              </a:extLst>
            </p:cNvPr>
            <p:cNvGrpSpPr/>
            <p:nvPr/>
          </p:nvGrpSpPr>
          <p:grpSpPr>
            <a:xfrm>
              <a:off x="1273946" y="2678062"/>
              <a:ext cx="452760" cy="3444189"/>
              <a:chOff x="759596" y="2687587"/>
              <a:chExt cx="452760" cy="3444189"/>
            </a:xfrm>
          </p:grpSpPr>
          <p:grpSp>
            <p:nvGrpSpPr>
              <p:cNvPr id="236" name="Group 235">
                <a:extLst>
                  <a:ext uri="{FF2B5EF4-FFF2-40B4-BE49-F238E27FC236}">
                    <a16:creationId xmlns:a16="http://schemas.microsoft.com/office/drawing/2014/main" id="{B3AB1599-BC54-483A-8955-36E3911C9713}"/>
                  </a:ext>
                </a:extLst>
              </p:cNvPr>
              <p:cNvGrpSpPr/>
              <p:nvPr/>
            </p:nvGrpSpPr>
            <p:grpSpPr>
              <a:xfrm>
                <a:off x="759596" y="2714901"/>
                <a:ext cx="241688" cy="3416875"/>
                <a:chOff x="759596" y="2714901"/>
                <a:chExt cx="241688" cy="3416875"/>
              </a:xfrm>
            </p:grpSpPr>
            <p:cxnSp>
              <p:nvCxnSpPr>
                <p:cNvPr id="239" name="Straight Connector 238">
                  <a:extLst>
                    <a:ext uri="{FF2B5EF4-FFF2-40B4-BE49-F238E27FC236}">
                      <a16:creationId xmlns:a16="http://schemas.microsoft.com/office/drawing/2014/main" id="{4B623927-74C6-495E-85C0-DF8785B4BFDB}"/>
                    </a:ext>
                  </a:extLst>
                </p:cNvPr>
                <p:cNvCxnSpPr>
                  <a:cxnSpLocks/>
                </p:cNvCxnSpPr>
                <p:nvPr/>
              </p:nvCxnSpPr>
              <p:spPr>
                <a:xfrm flipV="1">
                  <a:off x="759596" y="2714901"/>
                  <a:ext cx="131884" cy="34168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DFA34C75-75AE-4B74-A375-BADC6F326069}"/>
                    </a:ext>
                  </a:extLst>
                </p:cNvPr>
                <p:cNvCxnSpPr>
                  <a:cxnSpLocks/>
                </p:cNvCxnSpPr>
                <p:nvPr/>
              </p:nvCxnSpPr>
              <p:spPr>
                <a:xfrm>
                  <a:off x="891480" y="2714901"/>
                  <a:ext cx="109804" cy="33152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37" name="Straight Connector 236">
                <a:extLst>
                  <a:ext uri="{FF2B5EF4-FFF2-40B4-BE49-F238E27FC236}">
                    <a16:creationId xmlns:a16="http://schemas.microsoft.com/office/drawing/2014/main" id="{C420C353-BF61-4B42-9464-BD1E3CA5B7C0}"/>
                  </a:ext>
                </a:extLst>
              </p:cNvPr>
              <p:cNvCxnSpPr>
                <a:cxnSpLocks/>
              </p:cNvCxnSpPr>
              <p:nvPr/>
            </p:nvCxnSpPr>
            <p:spPr>
              <a:xfrm flipV="1">
                <a:off x="1017925" y="2687587"/>
                <a:ext cx="105657" cy="33425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A3D6DA6F-2BB5-4BDB-B90E-3ED87C207A7D}"/>
                  </a:ext>
                </a:extLst>
              </p:cNvPr>
              <p:cNvCxnSpPr>
                <a:cxnSpLocks/>
              </p:cNvCxnSpPr>
              <p:nvPr/>
            </p:nvCxnSpPr>
            <p:spPr>
              <a:xfrm>
                <a:off x="1123583" y="2687587"/>
                <a:ext cx="88773" cy="32864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59" name="Group 258">
            <a:extLst>
              <a:ext uri="{FF2B5EF4-FFF2-40B4-BE49-F238E27FC236}">
                <a16:creationId xmlns:a16="http://schemas.microsoft.com/office/drawing/2014/main" id="{2A4000B8-E834-4087-8272-2D0ED7816E54}"/>
              </a:ext>
            </a:extLst>
          </p:cNvPr>
          <p:cNvGrpSpPr/>
          <p:nvPr/>
        </p:nvGrpSpPr>
        <p:grpSpPr>
          <a:xfrm>
            <a:off x="5623329" y="2905813"/>
            <a:ext cx="896555" cy="2579912"/>
            <a:chOff x="769345" y="2678062"/>
            <a:chExt cx="957361" cy="3550316"/>
          </a:xfrm>
        </p:grpSpPr>
        <p:grpSp>
          <p:nvGrpSpPr>
            <p:cNvPr id="260" name="Group 259">
              <a:extLst>
                <a:ext uri="{FF2B5EF4-FFF2-40B4-BE49-F238E27FC236}">
                  <a16:creationId xmlns:a16="http://schemas.microsoft.com/office/drawing/2014/main" id="{15015825-68FA-481A-83FE-78FB47797184}"/>
                </a:ext>
              </a:extLst>
            </p:cNvPr>
            <p:cNvGrpSpPr/>
            <p:nvPr/>
          </p:nvGrpSpPr>
          <p:grpSpPr>
            <a:xfrm>
              <a:off x="769345" y="2778975"/>
              <a:ext cx="485319" cy="3449403"/>
              <a:chOff x="769345" y="2778975"/>
              <a:chExt cx="485319" cy="3449403"/>
            </a:xfrm>
          </p:grpSpPr>
          <p:grpSp>
            <p:nvGrpSpPr>
              <p:cNvPr id="267" name="Group 266">
                <a:extLst>
                  <a:ext uri="{FF2B5EF4-FFF2-40B4-BE49-F238E27FC236}">
                    <a16:creationId xmlns:a16="http://schemas.microsoft.com/office/drawing/2014/main" id="{569B051B-10DA-44EB-B07C-12C809E96B8D}"/>
                  </a:ext>
                </a:extLst>
              </p:cNvPr>
              <p:cNvGrpSpPr/>
              <p:nvPr/>
            </p:nvGrpSpPr>
            <p:grpSpPr>
              <a:xfrm>
                <a:off x="769345" y="2972650"/>
                <a:ext cx="220806" cy="3255728"/>
                <a:chOff x="769345" y="2972650"/>
                <a:chExt cx="220806" cy="3255728"/>
              </a:xfrm>
            </p:grpSpPr>
            <p:cxnSp>
              <p:nvCxnSpPr>
                <p:cNvPr id="270" name="Straight Connector 269">
                  <a:extLst>
                    <a:ext uri="{FF2B5EF4-FFF2-40B4-BE49-F238E27FC236}">
                      <a16:creationId xmlns:a16="http://schemas.microsoft.com/office/drawing/2014/main" id="{C004C4F9-4614-4AD1-84EB-23349EB0043B}"/>
                    </a:ext>
                  </a:extLst>
                </p:cNvPr>
                <p:cNvCxnSpPr>
                  <a:cxnSpLocks/>
                </p:cNvCxnSpPr>
                <p:nvPr/>
              </p:nvCxnSpPr>
              <p:spPr>
                <a:xfrm flipV="1">
                  <a:off x="769345" y="2972651"/>
                  <a:ext cx="88773" cy="32557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6AA80E59-4421-454D-98F9-903C0D4199EB}"/>
                    </a:ext>
                  </a:extLst>
                </p:cNvPr>
                <p:cNvCxnSpPr>
                  <a:cxnSpLocks/>
                </p:cNvCxnSpPr>
                <p:nvPr/>
              </p:nvCxnSpPr>
              <p:spPr>
                <a:xfrm>
                  <a:off x="867687" y="2972650"/>
                  <a:ext cx="122464" cy="31769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8" name="Straight Connector 267">
                <a:extLst>
                  <a:ext uri="{FF2B5EF4-FFF2-40B4-BE49-F238E27FC236}">
                    <a16:creationId xmlns:a16="http://schemas.microsoft.com/office/drawing/2014/main" id="{AD3E5448-A196-4515-AD2A-B347E24D763A}"/>
                  </a:ext>
                </a:extLst>
              </p:cNvPr>
              <p:cNvCxnSpPr>
                <a:cxnSpLocks/>
              </p:cNvCxnSpPr>
              <p:nvPr/>
            </p:nvCxnSpPr>
            <p:spPr>
              <a:xfrm flipV="1">
                <a:off x="1009657" y="2778976"/>
                <a:ext cx="112751" cy="33705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828126-BBFE-48A6-AAA2-74795FBD768E}"/>
                  </a:ext>
                </a:extLst>
              </p:cNvPr>
              <p:cNvCxnSpPr>
                <a:cxnSpLocks/>
              </p:cNvCxnSpPr>
              <p:nvPr/>
            </p:nvCxnSpPr>
            <p:spPr>
              <a:xfrm>
                <a:off x="1138752" y="2778975"/>
                <a:ext cx="115912" cy="33432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1" name="Group 260">
              <a:extLst>
                <a:ext uri="{FF2B5EF4-FFF2-40B4-BE49-F238E27FC236}">
                  <a16:creationId xmlns:a16="http://schemas.microsoft.com/office/drawing/2014/main" id="{6140A31B-AE35-422D-80E6-85A5DEE9EC3A}"/>
                </a:ext>
              </a:extLst>
            </p:cNvPr>
            <p:cNvGrpSpPr/>
            <p:nvPr/>
          </p:nvGrpSpPr>
          <p:grpSpPr>
            <a:xfrm>
              <a:off x="1273946" y="2678062"/>
              <a:ext cx="452760" cy="3444189"/>
              <a:chOff x="759596" y="2687587"/>
              <a:chExt cx="452760" cy="3444189"/>
            </a:xfrm>
          </p:grpSpPr>
          <p:grpSp>
            <p:nvGrpSpPr>
              <p:cNvPr id="262" name="Group 261">
                <a:extLst>
                  <a:ext uri="{FF2B5EF4-FFF2-40B4-BE49-F238E27FC236}">
                    <a16:creationId xmlns:a16="http://schemas.microsoft.com/office/drawing/2014/main" id="{5EECA357-2666-425F-B0D4-6800E4AF1255}"/>
                  </a:ext>
                </a:extLst>
              </p:cNvPr>
              <p:cNvGrpSpPr/>
              <p:nvPr/>
            </p:nvGrpSpPr>
            <p:grpSpPr>
              <a:xfrm>
                <a:off x="759596" y="2714901"/>
                <a:ext cx="241688" cy="3416875"/>
                <a:chOff x="759596" y="2714901"/>
                <a:chExt cx="241688" cy="3416875"/>
              </a:xfrm>
            </p:grpSpPr>
            <p:cxnSp>
              <p:nvCxnSpPr>
                <p:cNvPr id="265" name="Straight Connector 264">
                  <a:extLst>
                    <a:ext uri="{FF2B5EF4-FFF2-40B4-BE49-F238E27FC236}">
                      <a16:creationId xmlns:a16="http://schemas.microsoft.com/office/drawing/2014/main" id="{041EF082-37B8-411D-BDF2-E94DD0AA7EDD}"/>
                    </a:ext>
                  </a:extLst>
                </p:cNvPr>
                <p:cNvCxnSpPr>
                  <a:cxnSpLocks/>
                </p:cNvCxnSpPr>
                <p:nvPr/>
              </p:nvCxnSpPr>
              <p:spPr>
                <a:xfrm flipV="1">
                  <a:off x="759596" y="2714901"/>
                  <a:ext cx="131884" cy="34168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2F3BEA8E-31BF-4FEF-BF23-8CA33BBCACE7}"/>
                    </a:ext>
                  </a:extLst>
                </p:cNvPr>
                <p:cNvCxnSpPr>
                  <a:cxnSpLocks/>
                </p:cNvCxnSpPr>
                <p:nvPr/>
              </p:nvCxnSpPr>
              <p:spPr>
                <a:xfrm>
                  <a:off x="891480" y="2714901"/>
                  <a:ext cx="109804" cy="33152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3" name="Straight Connector 262">
                <a:extLst>
                  <a:ext uri="{FF2B5EF4-FFF2-40B4-BE49-F238E27FC236}">
                    <a16:creationId xmlns:a16="http://schemas.microsoft.com/office/drawing/2014/main" id="{6132D3F6-439B-454D-AE24-E06ADAABC551}"/>
                  </a:ext>
                </a:extLst>
              </p:cNvPr>
              <p:cNvCxnSpPr>
                <a:cxnSpLocks/>
              </p:cNvCxnSpPr>
              <p:nvPr/>
            </p:nvCxnSpPr>
            <p:spPr>
              <a:xfrm flipV="1">
                <a:off x="1017925" y="2687587"/>
                <a:ext cx="105657" cy="33425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EE4C6C1D-9782-4BDD-A9B5-74E95ED035B8}"/>
                  </a:ext>
                </a:extLst>
              </p:cNvPr>
              <p:cNvCxnSpPr>
                <a:cxnSpLocks/>
              </p:cNvCxnSpPr>
              <p:nvPr/>
            </p:nvCxnSpPr>
            <p:spPr>
              <a:xfrm>
                <a:off x="1123583" y="2687587"/>
                <a:ext cx="88773" cy="32864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85" name="Group 284">
            <a:extLst>
              <a:ext uri="{FF2B5EF4-FFF2-40B4-BE49-F238E27FC236}">
                <a16:creationId xmlns:a16="http://schemas.microsoft.com/office/drawing/2014/main" id="{AB613056-05FB-4798-91E1-74DD10180AB0}"/>
              </a:ext>
            </a:extLst>
          </p:cNvPr>
          <p:cNvGrpSpPr/>
          <p:nvPr/>
        </p:nvGrpSpPr>
        <p:grpSpPr>
          <a:xfrm>
            <a:off x="6537274" y="2802834"/>
            <a:ext cx="929364" cy="2433119"/>
            <a:chOff x="758126" y="2769450"/>
            <a:chExt cx="992394" cy="3621507"/>
          </a:xfrm>
        </p:grpSpPr>
        <p:grpSp>
          <p:nvGrpSpPr>
            <p:cNvPr id="286" name="Group 285">
              <a:extLst>
                <a:ext uri="{FF2B5EF4-FFF2-40B4-BE49-F238E27FC236}">
                  <a16:creationId xmlns:a16="http://schemas.microsoft.com/office/drawing/2014/main" id="{87894CA5-E53D-4554-99D3-72291512D4D1}"/>
                </a:ext>
              </a:extLst>
            </p:cNvPr>
            <p:cNvGrpSpPr/>
            <p:nvPr/>
          </p:nvGrpSpPr>
          <p:grpSpPr>
            <a:xfrm>
              <a:off x="758126" y="2778975"/>
              <a:ext cx="478955" cy="3604049"/>
              <a:chOff x="758126" y="2778975"/>
              <a:chExt cx="478955" cy="3604049"/>
            </a:xfrm>
          </p:grpSpPr>
          <p:grpSp>
            <p:nvGrpSpPr>
              <p:cNvPr id="293" name="Group 292">
                <a:extLst>
                  <a:ext uri="{FF2B5EF4-FFF2-40B4-BE49-F238E27FC236}">
                    <a16:creationId xmlns:a16="http://schemas.microsoft.com/office/drawing/2014/main" id="{5F28990C-FFA9-47CC-A36D-3AA58A117496}"/>
                  </a:ext>
                </a:extLst>
              </p:cNvPr>
              <p:cNvGrpSpPr/>
              <p:nvPr/>
            </p:nvGrpSpPr>
            <p:grpSpPr>
              <a:xfrm>
                <a:off x="758126" y="2778975"/>
                <a:ext cx="231305" cy="3604049"/>
                <a:chOff x="758126" y="2778975"/>
                <a:chExt cx="231305" cy="3604049"/>
              </a:xfrm>
            </p:grpSpPr>
            <p:cxnSp>
              <p:nvCxnSpPr>
                <p:cNvPr id="296" name="Straight Connector 295">
                  <a:extLst>
                    <a:ext uri="{FF2B5EF4-FFF2-40B4-BE49-F238E27FC236}">
                      <a16:creationId xmlns:a16="http://schemas.microsoft.com/office/drawing/2014/main" id="{1F6C243C-77A6-4D23-A528-0DCFEAAFA5AC}"/>
                    </a:ext>
                  </a:extLst>
                </p:cNvPr>
                <p:cNvCxnSpPr>
                  <a:cxnSpLocks/>
                </p:cNvCxnSpPr>
                <p:nvPr/>
              </p:nvCxnSpPr>
              <p:spPr>
                <a:xfrm flipV="1">
                  <a:off x="758126" y="2778975"/>
                  <a:ext cx="116632" cy="3604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F4CDE392-A0F3-4522-BB0A-613756F2D97A}"/>
                    </a:ext>
                  </a:extLst>
                </p:cNvPr>
                <p:cNvCxnSpPr>
                  <a:cxnSpLocks/>
                </p:cNvCxnSpPr>
                <p:nvPr/>
              </p:nvCxnSpPr>
              <p:spPr>
                <a:xfrm>
                  <a:off x="888298" y="2778975"/>
                  <a:ext cx="101133" cy="35985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94" name="Straight Connector 293">
                <a:extLst>
                  <a:ext uri="{FF2B5EF4-FFF2-40B4-BE49-F238E27FC236}">
                    <a16:creationId xmlns:a16="http://schemas.microsoft.com/office/drawing/2014/main" id="{7A320DD5-18DC-4FB0-AC6F-8C898432D426}"/>
                  </a:ext>
                </a:extLst>
              </p:cNvPr>
              <p:cNvCxnSpPr>
                <a:cxnSpLocks/>
              </p:cNvCxnSpPr>
              <p:nvPr/>
            </p:nvCxnSpPr>
            <p:spPr>
              <a:xfrm flipV="1">
                <a:off x="1005776" y="2778975"/>
                <a:ext cx="116632" cy="3604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B8878F4B-1BEE-4110-8803-559A2793A937}"/>
                  </a:ext>
                </a:extLst>
              </p:cNvPr>
              <p:cNvCxnSpPr>
                <a:cxnSpLocks/>
              </p:cNvCxnSpPr>
              <p:nvPr/>
            </p:nvCxnSpPr>
            <p:spPr>
              <a:xfrm>
                <a:off x="1138752" y="2778975"/>
                <a:ext cx="98329" cy="35985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7" name="Group 286">
              <a:extLst>
                <a:ext uri="{FF2B5EF4-FFF2-40B4-BE49-F238E27FC236}">
                  <a16:creationId xmlns:a16="http://schemas.microsoft.com/office/drawing/2014/main" id="{A981D194-4F19-4FAD-AE3C-76DBC1FDD721}"/>
                </a:ext>
              </a:extLst>
            </p:cNvPr>
            <p:cNvGrpSpPr/>
            <p:nvPr/>
          </p:nvGrpSpPr>
          <p:grpSpPr>
            <a:xfrm>
              <a:off x="1252704" y="2769450"/>
              <a:ext cx="497816" cy="3621507"/>
              <a:chOff x="738354" y="2778975"/>
              <a:chExt cx="497816" cy="3621507"/>
            </a:xfrm>
          </p:grpSpPr>
          <p:grpSp>
            <p:nvGrpSpPr>
              <p:cNvPr id="288" name="Group 287">
                <a:extLst>
                  <a:ext uri="{FF2B5EF4-FFF2-40B4-BE49-F238E27FC236}">
                    <a16:creationId xmlns:a16="http://schemas.microsoft.com/office/drawing/2014/main" id="{541E2FF3-7102-4041-BAA3-6F074B64F7E9}"/>
                  </a:ext>
                </a:extLst>
              </p:cNvPr>
              <p:cNvGrpSpPr/>
              <p:nvPr/>
            </p:nvGrpSpPr>
            <p:grpSpPr>
              <a:xfrm>
                <a:off x="738354" y="2778976"/>
                <a:ext cx="251077" cy="3621506"/>
                <a:chOff x="738354" y="2778976"/>
                <a:chExt cx="251077" cy="3621506"/>
              </a:xfrm>
            </p:grpSpPr>
            <p:cxnSp>
              <p:nvCxnSpPr>
                <p:cNvPr id="291" name="Straight Connector 290">
                  <a:extLst>
                    <a:ext uri="{FF2B5EF4-FFF2-40B4-BE49-F238E27FC236}">
                      <a16:creationId xmlns:a16="http://schemas.microsoft.com/office/drawing/2014/main" id="{E4A420CE-42DA-4086-9CC9-84B9C1C7C261}"/>
                    </a:ext>
                  </a:extLst>
                </p:cNvPr>
                <p:cNvCxnSpPr>
                  <a:cxnSpLocks/>
                </p:cNvCxnSpPr>
                <p:nvPr/>
              </p:nvCxnSpPr>
              <p:spPr>
                <a:xfrm flipV="1">
                  <a:off x="738354" y="2778976"/>
                  <a:ext cx="136404" cy="36215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06FFC971-31B1-486C-8EC1-A3AF3A6B6C07}"/>
                    </a:ext>
                  </a:extLst>
                </p:cNvPr>
                <p:cNvCxnSpPr>
                  <a:cxnSpLocks/>
                </p:cNvCxnSpPr>
                <p:nvPr/>
              </p:nvCxnSpPr>
              <p:spPr>
                <a:xfrm>
                  <a:off x="885891" y="2788500"/>
                  <a:ext cx="103540" cy="35890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89" name="Straight Connector 288">
                <a:extLst>
                  <a:ext uri="{FF2B5EF4-FFF2-40B4-BE49-F238E27FC236}">
                    <a16:creationId xmlns:a16="http://schemas.microsoft.com/office/drawing/2014/main" id="{420AA995-5390-45C7-976C-151AED6B9B09}"/>
                  </a:ext>
                </a:extLst>
              </p:cNvPr>
              <p:cNvCxnSpPr>
                <a:cxnSpLocks/>
              </p:cNvCxnSpPr>
              <p:nvPr/>
            </p:nvCxnSpPr>
            <p:spPr>
              <a:xfrm flipV="1">
                <a:off x="1005776" y="2778975"/>
                <a:ext cx="116632" cy="3604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F319366A-F921-4BB2-81F6-3731B181E6AA}"/>
                  </a:ext>
                </a:extLst>
              </p:cNvPr>
              <p:cNvCxnSpPr>
                <a:cxnSpLocks/>
              </p:cNvCxnSpPr>
              <p:nvPr/>
            </p:nvCxnSpPr>
            <p:spPr>
              <a:xfrm>
                <a:off x="1133541" y="2788500"/>
                <a:ext cx="102629" cy="34115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98" name="Group 297">
            <a:extLst>
              <a:ext uri="{FF2B5EF4-FFF2-40B4-BE49-F238E27FC236}">
                <a16:creationId xmlns:a16="http://schemas.microsoft.com/office/drawing/2014/main" id="{9D9CA161-5381-4FB5-A5E9-DA5AB35B4129}"/>
              </a:ext>
            </a:extLst>
          </p:cNvPr>
          <p:cNvGrpSpPr/>
          <p:nvPr/>
        </p:nvGrpSpPr>
        <p:grpSpPr>
          <a:xfrm>
            <a:off x="7466637" y="2767540"/>
            <a:ext cx="1163237" cy="2317333"/>
            <a:chOff x="758126" y="2769450"/>
            <a:chExt cx="992394" cy="3621507"/>
          </a:xfrm>
        </p:grpSpPr>
        <p:grpSp>
          <p:nvGrpSpPr>
            <p:cNvPr id="299" name="Group 298">
              <a:extLst>
                <a:ext uri="{FF2B5EF4-FFF2-40B4-BE49-F238E27FC236}">
                  <a16:creationId xmlns:a16="http://schemas.microsoft.com/office/drawing/2014/main" id="{DAD60808-D2AA-44A9-8449-E4D3DA874EDF}"/>
                </a:ext>
              </a:extLst>
            </p:cNvPr>
            <p:cNvGrpSpPr/>
            <p:nvPr/>
          </p:nvGrpSpPr>
          <p:grpSpPr>
            <a:xfrm>
              <a:off x="758126" y="2778975"/>
              <a:ext cx="478955" cy="3604049"/>
              <a:chOff x="758126" y="2778975"/>
              <a:chExt cx="478955" cy="3604049"/>
            </a:xfrm>
          </p:grpSpPr>
          <p:grpSp>
            <p:nvGrpSpPr>
              <p:cNvPr id="306" name="Group 305">
                <a:extLst>
                  <a:ext uri="{FF2B5EF4-FFF2-40B4-BE49-F238E27FC236}">
                    <a16:creationId xmlns:a16="http://schemas.microsoft.com/office/drawing/2014/main" id="{98552AF8-143B-409D-8BE1-F1EB19C0CBCD}"/>
                  </a:ext>
                </a:extLst>
              </p:cNvPr>
              <p:cNvGrpSpPr/>
              <p:nvPr/>
            </p:nvGrpSpPr>
            <p:grpSpPr>
              <a:xfrm>
                <a:off x="758126" y="2778975"/>
                <a:ext cx="231305" cy="3604049"/>
                <a:chOff x="758126" y="2778975"/>
                <a:chExt cx="231305" cy="3604049"/>
              </a:xfrm>
            </p:grpSpPr>
            <p:cxnSp>
              <p:nvCxnSpPr>
                <p:cNvPr id="309" name="Straight Connector 308">
                  <a:extLst>
                    <a:ext uri="{FF2B5EF4-FFF2-40B4-BE49-F238E27FC236}">
                      <a16:creationId xmlns:a16="http://schemas.microsoft.com/office/drawing/2014/main" id="{188F84B2-AEB4-4B5F-8E98-E96DF45A31BA}"/>
                    </a:ext>
                  </a:extLst>
                </p:cNvPr>
                <p:cNvCxnSpPr>
                  <a:cxnSpLocks/>
                </p:cNvCxnSpPr>
                <p:nvPr/>
              </p:nvCxnSpPr>
              <p:spPr>
                <a:xfrm flipV="1">
                  <a:off x="758126" y="2778975"/>
                  <a:ext cx="116632" cy="3604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A694B2D6-5B26-4B5E-8C31-DBCD2F3A6885}"/>
                    </a:ext>
                  </a:extLst>
                </p:cNvPr>
                <p:cNvCxnSpPr>
                  <a:cxnSpLocks/>
                </p:cNvCxnSpPr>
                <p:nvPr/>
              </p:nvCxnSpPr>
              <p:spPr>
                <a:xfrm>
                  <a:off x="888298" y="2778975"/>
                  <a:ext cx="101133" cy="35985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07" name="Straight Connector 306">
                <a:extLst>
                  <a:ext uri="{FF2B5EF4-FFF2-40B4-BE49-F238E27FC236}">
                    <a16:creationId xmlns:a16="http://schemas.microsoft.com/office/drawing/2014/main" id="{560B4424-F9F8-4C41-9A3F-17D6E43C4DF5}"/>
                  </a:ext>
                </a:extLst>
              </p:cNvPr>
              <p:cNvCxnSpPr>
                <a:cxnSpLocks/>
              </p:cNvCxnSpPr>
              <p:nvPr/>
            </p:nvCxnSpPr>
            <p:spPr>
              <a:xfrm flipV="1">
                <a:off x="1005776" y="2778975"/>
                <a:ext cx="116632" cy="3604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C9E8F98-A7BB-41D7-850E-4F0AAA03B153}"/>
                  </a:ext>
                </a:extLst>
              </p:cNvPr>
              <p:cNvCxnSpPr>
                <a:cxnSpLocks/>
              </p:cNvCxnSpPr>
              <p:nvPr/>
            </p:nvCxnSpPr>
            <p:spPr>
              <a:xfrm>
                <a:off x="1138752" y="2778975"/>
                <a:ext cx="98329" cy="35985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0" name="Group 299">
              <a:extLst>
                <a:ext uri="{FF2B5EF4-FFF2-40B4-BE49-F238E27FC236}">
                  <a16:creationId xmlns:a16="http://schemas.microsoft.com/office/drawing/2014/main" id="{C63B70FF-B90E-4AAF-92D0-FC91FB066F91}"/>
                </a:ext>
              </a:extLst>
            </p:cNvPr>
            <p:cNvGrpSpPr/>
            <p:nvPr/>
          </p:nvGrpSpPr>
          <p:grpSpPr>
            <a:xfrm>
              <a:off x="1252704" y="2769450"/>
              <a:ext cx="497816" cy="3621507"/>
              <a:chOff x="738354" y="2778975"/>
              <a:chExt cx="497816" cy="3621507"/>
            </a:xfrm>
          </p:grpSpPr>
          <p:grpSp>
            <p:nvGrpSpPr>
              <p:cNvPr id="301" name="Group 300">
                <a:extLst>
                  <a:ext uri="{FF2B5EF4-FFF2-40B4-BE49-F238E27FC236}">
                    <a16:creationId xmlns:a16="http://schemas.microsoft.com/office/drawing/2014/main" id="{D83C41C1-9BF4-42D1-A1CE-20728CDFA65D}"/>
                  </a:ext>
                </a:extLst>
              </p:cNvPr>
              <p:cNvGrpSpPr/>
              <p:nvPr/>
            </p:nvGrpSpPr>
            <p:grpSpPr>
              <a:xfrm>
                <a:off x="738354" y="2778976"/>
                <a:ext cx="251077" cy="3621506"/>
                <a:chOff x="738354" y="2778976"/>
                <a:chExt cx="251077" cy="3621506"/>
              </a:xfrm>
            </p:grpSpPr>
            <p:cxnSp>
              <p:nvCxnSpPr>
                <p:cNvPr id="304" name="Straight Connector 303">
                  <a:extLst>
                    <a:ext uri="{FF2B5EF4-FFF2-40B4-BE49-F238E27FC236}">
                      <a16:creationId xmlns:a16="http://schemas.microsoft.com/office/drawing/2014/main" id="{037A7354-B144-46FC-895F-8E3BB7B31D8A}"/>
                    </a:ext>
                  </a:extLst>
                </p:cNvPr>
                <p:cNvCxnSpPr>
                  <a:cxnSpLocks/>
                </p:cNvCxnSpPr>
                <p:nvPr/>
              </p:nvCxnSpPr>
              <p:spPr>
                <a:xfrm flipV="1">
                  <a:off x="738354" y="2778976"/>
                  <a:ext cx="136404" cy="36215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2E8F49A1-4623-4EF7-AD84-509100914078}"/>
                    </a:ext>
                  </a:extLst>
                </p:cNvPr>
                <p:cNvCxnSpPr>
                  <a:cxnSpLocks/>
                </p:cNvCxnSpPr>
                <p:nvPr/>
              </p:nvCxnSpPr>
              <p:spPr>
                <a:xfrm>
                  <a:off x="885891" y="2788500"/>
                  <a:ext cx="103540" cy="35890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02" name="Straight Connector 301">
                <a:extLst>
                  <a:ext uri="{FF2B5EF4-FFF2-40B4-BE49-F238E27FC236}">
                    <a16:creationId xmlns:a16="http://schemas.microsoft.com/office/drawing/2014/main" id="{D57BD5BF-8C93-41C7-B152-D657DB9F872D}"/>
                  </a:ext>
                </a:extLst>
              </p:cNvPr>
              <p:cNvCxnSpPr>
                <a:cxnSpLocks/>
              </p:cNvCxnSpPr>
              <p:nvPr/>
            </p:nvCxnSpPr>
            <p:spPr>
              <a:xfrm flipV="1">
                <a:off x="1005776" y="2778975"/>
                <a:ext cx="116632" cy="3604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E9C8B4AE-EC54-46FC-B386-A3120DC6B3B4}"/>
                  </a:ext>
                </a:extLst>
              </p:cNvPr>
              <p:cNvCxnSpPr>
                <a:cxnSpLocks/>
              </p:cNvCxnSpPr>
              <p:nvPr/>
            </p:nvCxnSpPr>
            <p:spPr>
              <a:xfrm>
                <a:off x="1133541" y="2788500"/>
                <a:ext cx="102629" cy="35768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311" name="Group 310">
            <a:extLst>
              <a:ext uri="{FF2B5EF4-FFF2-40B4-BE49-F238E27FC236}">
                <a16:creationId xmlns:a16="http://schemas.microsoft.com/office/drawing/2014/main" id="{76984037-94BC-484A-B301-D0C6C31D2815}"/>
              </a:ext>
            </a:extLst>
          </p:cNvPr>
          <p:cNvGrpSpPr/>
          <p:nvPr/>
        </p:nvGrpSpPr>
        <p:grpSpPr>
          <a:xfrm>
            <a:off x="8642555" y="2775219"/>
            <a:ext cx="1490820" cy="2231163"/>
            <a:chOff x="758126" y="2769450"/>
            <a:chExt cx="992394" cy="3656583"/>
          </a:xfrm>
        </p:grpSpPr>
        <p:grpSp>
          <p:nvGrpSpPr>
            <p:cNvPr id="312" name="Group 311">
              <a:extLst>
                <a:ext uri="{FF2B5EF4-FFF2-40B4-BE49-F238E27FC236}">
                  <a16:creationId xmlns:a16="http://schemas.microsoft.com/office/drawing/2014/main" id="{0FB373F1-1FBF-4644-B259-416DBB7D2777}"/>
                </a:ext>
              </a:extLst>
            </p:cNvPr>
            <p:cNvGrpSpPr/>
            <p:nvPr/>
          </p:nvGrpSpPr>
          <p:grpSpPr>
            <a:xfrm>
              <a:off x="758126" y="2778975"/>
              <a:ext cx="478955" cy="3647058"/>
              <a:chOff x="758126" y="2778975"/>
              <a:chExt cx="478955" cy="3647058"/>
            </a:xfrm>
          </p:grpSpPr>
          <p:grpSp>
            <p:nvGrpSpPr>
              <p:cNvPr id="319" name="Group 318">
                <a:extLst>
                  <a:ext uri="{FF2B5EF4-FFF2-40B4-BE49-F238E27FC236}">
                    <a16:creationId xmlns:a16="http://schemas.microsoft.com/office/drawing/2014/main" id="{0B826A3F-4D3E-42AD-A535-567FA1AFA1C9}"/>
                  </a:ext>
                </a:extLst>
              </p:cNvPr>
              <p:cNvGrpSpPr/>
              <p:nvPr/>
            </p:nvGrpSpPr>
            <p:grpSpPr>
              <a:xfrm>
                <a:off x="758126" y="2778975"/>
                <a:ext cx="231305" cy="3647058"/>
                <a:chOff x="758126" y="2778975"/>
                <a:chExt cx="231305" cy="3647058"/>
              </a:xfrm>
            </p:grpSpPr>
            <p:cxnSp>
              <p:nvCxnSpPr>
                <p:cNvPr id="322" name="Straight Connector 321">
                  <a:extLst>
                    <a:ext uri="{FF2B5EF4-FFF2-40B4-BE49-F238E27FC236}">
                      <a16:creationId xmlns:a16="http://schemas.microsoft.com/office/drawing/2014/main" id="{BD996583-2F2A-47C3-8322-19A57A17E863}"/>
                    </a:ext>
                  </a:extLst>
                </p:cNvPr>
                <p:cNvCxnSpPr>
                  <a:cxnSpLocks/>
                </p:cNvCxnSpPr>
                <p:nvPr/>
              </p:nvCxnSpPr>
              <p:spPr>
                <a:xfrm flipV="1">
                  <a:off x="758126" y="2778975"/>
                  <a:ext cx="116632" cy="36470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15D67A6F-DA16-44AB-AE10-104DC7E4915D}"/>
                    </a:ext>
                  </a:extLst>
                </p:cNvPr>
                <p:cNvCxnSpPr>
                  <a:cxnSpLocks/>
                </p:cNvCxnSpPr>
                <p:nvPr/>
              </p:nvCxnSpPr>
              <p:spPr>
                <a:xfrm>
                  <a:off x="888298" y="2778975"/>
                  <a:ext cx="101133" cy="35985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20" name="Straight Connector 319">
                <a:extLst>
                  <a:ext uri="{FF2B5EF4-FFF2-40B4-BE49-F238E27FC236}">
                    <a16:creationId xmlns:a16="http://schemas.microsoft.com/office/drawing/2014/main" id="{F54E95FD-5ADB-425F-853A-90F8D110B2A6}"/>
                  </a:ext>
                </a:extLst>
              </p:cNvPr>
              <p:cNvCxnSpPr>
                <a:cxnSpLocks/>
              </p:cNvCxnSpPr>
              <p:nvPr/>
            </p:nvCxnSpPr>
            <p:spPr>
              <a:xfrm flipV="1">
                <a:off x="1005776" y="2778975"/>
                <a:ext cx="116632" cy="3604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0BB3E874-D75F-4EDB-9C3E-66E9A7D035EA}"/>
                  </a:ext>
                </a:extLst>
              </p:cNvPr>
              <p:cNvCxnSpPr>
                <a:cxnSpLocks/>
              </p:cNvCxnSpPr>
              <p:nvPr/>
            </p:nvCxnSpPr>
            <p:spPr>
              <a:xfrm>
                <a:off x="1138752" y="2778975"/>
                <a:ext cx="98329" cy="35985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3" name="Group 312">
              <a:extLst>
                <a:ext uri="{FF2B5EF4-FFF2-40B4-BE49-F238E27FC236}">
                  <a16:creationId xmlns:a16="http://schemas.microsoft.com/office/drawing/2014/main" id="{F867D1AC-61C8-4B42-BDD4-5FE55F2B1F8B}"/>
                </a:ext>
              </a:extLst>
            </p:cNvPr>
            <p:cNvGrpSpPr/>
            <p:nvPr/>
          </p:nvGrpSpPr>
          <p:grpSpPr>
            <a:xfrm>
              <a:off x="1252704" y="2769450"/>
              <a:ext cx="497816" cy="3621507"/>
              <a:chOff x="738354" y="2778975"/>
              <a:chExt cx="497816" cy="3621507"/>
            </a:xfrm>
          </p:grpSpPr>
          <p:grpSp>
            <p:nvGrpSpPr>
              <p:cNvPr id="314" name="Group 313">
                <a:extLst>
                  <a:ext uri="{FF2B5EF4-FFF2-40B4-BE49-F238E27FC236}">
                    <a16:creationId xmlns:a16="http://schemas.microsoft.com/office/drawing/2014/main" id="{F08CD24E-173F-4CD8-B3E6-678D1B0021AD}"/>
                  </a:ext>
                </a:extLst>
              </p:cNvPr>
              <p:cNvGrpSpPr/>
              <p:nvPr/>
            </p:nvGrpSpPr>
            <p:grpSpPr>
              <a:xfrm>
                <a:off x="738354" y="2778976"/>
                <a:ext cx="251077" cy="3621506"/>
                <a:chOff x="738354" y="2778976"/>
                <a:chExt cx="251077" cy="3621506"/>
              </a:xfrm>
            </p:grpSpPr>
            <p:cxnSp>
              <p:nvCxnSpPr>
                <p:cNvPr id="317" name="Straight Connector 316">
                  <a:extLst>
                    <a:ext uri="{FF2B5EF4-FFF2-40B4-BE49-F238E27FC236}">
                      <a16:creationId xmlns:a16="http://schemas.microsoft.com/office/drawing/2014/main" id="{0BF5871A-C193-4061-97D9-C31C4BF46368}"/>
                    </a:ext>
                  </a:extLst>
                </p:cNvPr>
                <p:cNvCxnSpPr>
                  <a:cxnSpLocks/>
                </p:cNvCxnSpPr>
                <p:nvPr/>
              </p:nvCxnSpPr>
              <p:spPr>
                <a:xfrm flipV="1">
                  <a:off x="738354" y="2778976"/>
                  <a:ext cx="136404" cy="36215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8B5EA188-29CA-41C1-AC99-F8663B99E21A}"/>
                    </a:ext>
                  </a:extLst>
                </p:cNvPr>
                <p:cNvCxnSpPr>
                  <a:cxnSpLocks/>
                </p:cNvCxnSpPr>
                <p:nvPr/>
              </p:nvCxnSpPr>
              <p:spPr>
                <a:xfrm>
                  <a:off x="885891" y="2788500"/>
                  <a:ext cx="103540" cy="35890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15" name="Straight Connector 314">
                <a:extLst>
                  <a:ext uri="{FF2B5EF4-FFF2-40B4-BE49-F238E27FC236}">
                    <a16:creationId xmlns:a16="http://schemas.microsoft.com/office/drawing/2014/main" id="{EA2B94A5-8948-4CEF-85F9-DDD69A1357ED}"/>
                  </a:ext>
                </a:extLst>
              </p:cNvPr>
              <p:cNvCxnSpPr>
                <a:cxnSpLocks/>
              </p:cNvCxnSpPr>
              <p:nvPr/>
            </p:nvCxnSpPr>
            <p:spPr>
              <a:xfrm flipV="1">
                <a:off x="1005776" y="2778975"/>
                <a:ext cx="116632" cy="3604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732B6018-E144-47B1-9CDB-8A353AE2D476}"/>
                  </a:ext>
                </a:extLst>
              </p:cNvPr>
              <p:cNvCxnSpPr>
                <a:cxnSpLocks/>
              </p:cNvCxnSpPr>
              <p:nvPr/>
            </p:nvCxnSpPr>
            <p:spPr>
              <a:xfrm>
                <a:off x="1133541" y="2788500"/>
                <a:ext cx="102629" cy="35768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cxnSp>
        <p:nvCxnSpPr>
          <p:cNvPr id="338" name="Straight Connector 337">
            <a:extLst>
              <a:ext uri="{FF2B5EF4-FFF2-40B4-BE49-F238E27FC236}">
                <a16:creationId xmlns:a16="http://schemas.microsoft.com/office/drawing/2014/main" id="{6F3501A4-31B8-42B3-A71A-75C8D2413945}"/>
              </a:ext>
            </a:extLst>
          </p:cNvPr>
          <p:cNvCxnSpPr>
            <a:cxnSpLocks/>
          </p:cNvCxnSpPr>
          <p:nvPr/>
        </p:nvCxnSpPr>
        <p:spPr>
          <a:xfrm>
            <a:off x="702879" y="3794781"/>
            <a:ext cx="2091036" cy="637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39" name="Picture 2">
            <a:extLst>
              <a:ext uri="{FF2B5EF4-FFF2-40B4-BE49-F238E27FC236}">
                <a16:creationId xmlns:a16="http://schemas.microsoft.com/office/drawing/2014/main" id="{558AC8D9-463D-4AB9-88E5-DF62AA529D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829"/>
          <a:stretch/>
        </p:blipFill>
        <p:spPr bwMode="auto">
          <a:xfrm>
            <a:off x="2784390" y="1606866"/>
            <a:ext cx="7377052" cy="220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0" name="TextBox 339">
            <a:extLst>
              <a:ext uri="{FF2B5EF4-FFF2-40B4-BE49-F238E27FC236}">
                <a16:creationId xmlns:a16="http://schemas.microsoft.com/office/drawing/2014/main" id="{751C7490-0652-4AAE-AFCA-05D1E8C8133A}"/>
              </a:ext>
            </a:extLst>
          </p:cNvPr>
          <p:cNvSpPr txBox="1"/>
          <p:nvPr/>
        </p:nvSpPr>
        <p:spPr>
          <a:xfrm>
            <a:off x="9979202" y="868206"/>
            <a:ext cx="1821824" cy="738660"/>
          </a:xfrm>
          <a:prstGeom prst="rect">
            <a:avLst/>
          </a:prstGeom>
          <a:noFill/>
        </p:spPr>
        <p:txBody>
          <a:bodyPr wrap="square" lIns="121917" tIns="60958" rIns="121917" bIns="60958" rtlCol="0">
            <a:spAutoFit/>
          </a:bodyPr>
          <a:lstStyle/>
          <a:p>
            <a:r>
              <a:rPr lang="en-US" sz="2000" dirty="0"/>
              <a:t>Respiratory depression</a:t>
            </a:r>
            <a:endParaRPr lang="en-US" dirty="0"/>
          </a:p>
        </p:txBody>
      </p:sp>
      <p:sp>
        <p:nvSpPr>
          <p:cNvPr id="2" name="TextBox 1">
            <a:extLst>
              <a:ext uri="{FF2B5EF4-FFF2-40B4-BE49-F238E27FC236}">
                <a16:creationId xmlns:a16="http://schemas.microsoft.com/office/drawing/2014/main" id="{D52E93B8-2113-45D2-AEEE-D2290F7307BE}"/>
              </a:ext>
            </a:extLst>
          </p:cNvPr>
          <p:cNvSpPr txBox="1"/>
          <p:nvPr/>
        </p:nvSpPr>
        <p:spPr>
          <a:xfrm>
            <a:off x="3411362" y="2418038"/>
            <a:ext cx="1657555" cy="461665"/>
          </a:xfrm>
          <a:prstGeom prst="rect">
            <a:avLst/>
          </a:prstGeom>
          <a:noFill/>
          <a:ln>
            <a:solidFill>
              <a:srgbClr val="FF0000"/>
            </a:solidFill>
          </a:ln>
        </p:spPr>
        <p:txBody>
          <a:bodyPr wrap="square" rtlCol="0">
            <a:spAutoFit/>
          </a:bodyPr>
          <a:lstStyle/>
          <a:p>
            <a:r>
              <a:rPr lang="en-US" sz="2400" b="1" dirty="0">
                <a:solidFill>
                  <a:srgbClr val="FF0000"/>
                </a:solidFill>
              </a:rPr>
              <a:t>Tolerance</a:t>
            </a:r>
          </a:p>
        </p:txBody>
      </p:sp>
      <p:sp>
        <p:nvSpPr>
          <p:cNvPr id="138" name="TextBox 137">
            <a:extLst>
              <a:ext uri="{FF2B5EF4-FFF2-40B4-BE49-F238E27FC236}">
                <a16:creationId xmlns:a16="http://schemas.microsoft.com/office/drawing/2014/main" id="{AB729DE9-1ED6-49AA-BF39-E1D65FBC54AF}"/>
              </a:ext>
            </a:extLst>
          </p:cNvPr>
          <p:cNvSpPr txBox="1"/>
          <p:nvPr/>
        </p:nvSpPr>
        <p:spPr>
          <a:xfrm>
            <a:off x="8386103" y="5393546"/>
            <a:ext cx="2125179" cy="461665"/>
          </a:xfrm>
          <a:prstGeom prst="rect">
            <a:avLst/>
          </a:prstGeom>
          <a:noFill/>
          <a:ln>
            <a:solidFill>
              <a:srgbClr val="FF0000"/>
            </a:solidFill>
          </a:ln>
        </p:spPr>
        <p:txBody>
          <a:bodyPr wrap="square" rtlCol="0">
            <a:spAutoFit/>
          </a:bodyPr>
          <a:lstStyle/>
          <a:p>
            <a:r>
              <a:rPr lang="en-US" sz="2400" b="1" dirty="0">
                <a:solidFill>
                  <a:srgbClr val="FF0000"/>
                </a:solidFill>
              </a:rPr>
              <a:t>Dependence</a:t>
            </a:r>
          </a:p>
        </p:txBody>
      </p:sp>
      <p:cxnSp>
        <p:nvCxnSpPr>
          <p:cNvPr id="13" name="Straight Connector 12">
            <a:extLst>
              <a:ext uri="{FF2B5EF4-FFF2-40B4-BE49-F238E27FC236}">
                <a16:creationId xmlns:a16="http://schemas.microsoft.com/office/drawing/2014/main" id="{58D2131A-E0FD-C820-B305-6748AA1B99E5}"/>
              </a:ext>
            </a:extLst>
          </p:cNvPr>
          <p:cNvCxnSpPr>
            <a:cxnSpLocks/>
          </p:cNvCxnSpPr>
          <p:nvPr/>
        </p:nvCxnSpPr>
        <p:spPr>
          <a:xfrm>
            <a:off x="731340" y="5115730"/>
            <a:ext cx="2091036" cy="637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60AE2E1-FE4F-1A8D-9E17-60AC990C720C}"/>
              </a:ext>
            </a:extLst>
          </p:cNvPr>
          <p:cNvSpPr txBox="1"/>
          <p:nvPr/>
        </p:nvSpPr>
        <p:spPr>
          <a:xfrm>
            <a:off x="10304543" y="2685133"/>
            <a:ext cx="1242770" cy="430883"/>
          </a:xfrm>
          <a:prstGeom prst="rect">
            <a:avLst/>
          </a:prstGeom>
          <a:noFill/>
        </p:spPr>
        <p:txBody>
          <a:bodyPr wrap="none" lIns="121917" tIns="60958" rIns="121917" bIns="60958" rtlCol="0">
            <a:spAutoFit/>
          </a:bodyPr>
          <a:lstStyle/>
          <a:p>
            <a:r>
              <a:rPr lang="en-US" sz="2000" dirty="0"/>
              <a:t>Analgesia</a:t>
            </a:r>
            <a:endParaRPr lang="en-US" dirty="0"/>
          </a:p>
        </p:txBody>
      </p:sp>
      <p:pic>
        <p:nvPicPr>
          <p:cNvPr id="16" name="Picture 2">
            <a:extLst>
              <a:ext uri="{FF2B5EF4-FFF2-40B4-BE49-F238E27FC236}">
                <a16:creationId xmlns:a16="http://schemas.microsoft.com/office/drawing/2014/main" id="{98109095-7314-93AF-BE3C-545FE1C235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829"/>
          <a:stretch/>
        </p:blipFill>
        <p:spPr bwMode="auto">
          <a:xfrm>
            <a:off x="2838056" y="2928070"/>
            <a:ext cx="7377052" cy="220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8200125"/>
      </p:ext>
    </p:extLst>
  </p:cSld>
  <p:clrMapOvr>
    <a:masterClrMapping/>
  </p:clrMapOvr>
  <mc:AlternateContent xmlns:mc="http://schemas.openxmlformats.org/markup-compatibility/2006" xmlns:p14="http://schemas.microsoft.com/office/powerpoint/2010/main">
    <mc:Choice Requires="p14">
      <p:transition spd="slow" p14:dur="2000" advTm="91316"/>
    </mc:Choice>
    <mc:Fallback xmlns="">
      <p:transition spd="slow" advTm="91316"/>
    </mc:Fallback>
  </mc:AlternateContent>
  <p:extLst>
    <p:ext uri="{3A86A75C-4F4B-4683-9AE1-C65F6400EC91}">
      <p14:laserTraceLst xmlns:p14="http://schemas.microsoft.com/office/powerpoint/2010/main">
        <p14:tracePtLst>
          <p14:tracePt t="292" x="2352675" y="6842125"/>
          <p14:tracePt t="315" x="2384425" y="6778625"/>
          <p14:tracePt t="319" x="2400300" y="6746875"/>
          <p14:tracePt t="326" x="2424113" y="6707188"/>
          <p14:tracePt t="335" x="2447925" y="6665913"/>
          <p14:tracePt t="344" x="2471738" y="6642100"/>
          <p14:tracePt t="351" x="2479675" y="6618288"/>
          <p14:tracePt t="359" x="2487613" y="6594475"/>
          <p14:tracePt t="367" x="2495550" y="6586538"/>
          <p14:tracePt t="383" x="2495550" y="6578600"/>
          <p14:tracePt t="414" x="2495550" y="6570663"/>
          <p14:tracePt t="437" x="2503488" y="6562725"/>
          <p14:tracePt t="587" x="2503488" y="6570663"/>
          <p14:tracePt t="595" x="2503488" y="6578600"/>
          <p14:tracePt t="603" x="2503488" y="6586538"/>
          <p14:tracePt t="611" x="2503488" y="6594475"/>
          <p14:tracePt t="619" x="2503488" y="6602413"/>
          <p14:tracePt t="627" x="2503488" y="6610350"/>
          <p14:tracePt t="643" x="2503488" y="6618288"/>
          <p14:tracePt t="659" x="2503488" y="6626225"/>
          <p14:tracePt t="666" x="2503488" y="6634163"/>
          <p14:tracePt t="847" x="2511425" y="6642100"/>
          <p14:tracePt t="855" x="2519363" y="6657975"/>
          <p14:tracePt t="863" x="2519363" y="6665913"/>
          <p14:tracePt t="872" x="2519363" y="6673850"/>
          <p14:tracePt t="878" x="2527300" y="6699250"/>
          <p14:tracePt t="890" x="2535238" y="6715125"/>
          <p14:tracePt t="895" x="2543175" y="6731000"/>
          <p14:tracePt t="903" x="2543175" y="6738938"/>
          <p14:tracePt t="911" x="2551113" y="6746875"/>
          <p14:tracePt t="918" x="2551113" y="6754813"/>
          <p14:tracePt t="935" x="2551113" y="6762750"/>
          <p14:tracePt t="1115" x="2551113" y="6770688"/>
          <p14:tracePt t="1131" x="2551113" y="6778625"/>
          <p14:tracePt t="1139" x="2551113" y="6786563"/>
          <p14:tracePt t="1155" x="2559050" y="6794500"/>
          <p14:tracePt t="1171" x="2559050" y="6802438"/>
          <p14:tracePt t="1187" x="2559050" y="6810375"/>
          <p14:tracePt t="1194" x="2559050" y="6818313"/>
          <p14:tracePt t="1209" x="2559050" y="6826250"/>
          <p14:tracePt t="1265" x="2559050" y="6834188"/>
          <p14:tracePt t="1289" x="2559050" y="6842125"/>
          <p14:tracePt t="1305" x="2559050" y="6850063"/>
          <p14:tracePt t="15405" x="2463800" y="6738938"/>
          <p14:tracePt t="15411" x="2463800" y="6665913"/>
          <p14:tracePt t="15419" x="2463800" y="6586538"/>
          <p14:tracePt t="15427" x="2463800" y="6515100"/>
          <p14:tracePt t="15435" x="2463800" y="6451600"/>
          <p14:tracePt t="15443" x="2463800" y="6388100"/>
          <p14:tracePt t="15451" x="2463800" y="6323013"/>
          <p14:tracePt t="15459" x="2463800" y="6267450"/>
          <p14:tracePt t="15467" x="2447925" y="6211888"/>
          <p14:tracePt t="15475" x="2447925" y="6164263"/>
          <p14:tracePt t="15483" x="2432050" y="6132513"/>
          <p14:tracePt t="15491" x="2424113" y="6100763"/>
          <p14:tracePt t="15499" x="2416175" y="6069013"/>
          <p14:tracePt t="15507" x="2408238" y="6045200"/>
          <p14:tracePt t="15515" x="2400300" y="6013450"/>
          <p14:tracePt t="15523" x="2392363" y="5972175"/>
          <p14:tracePt t="15529" x="2384425" y="5932488"/>
          <p14:tracePt t="15539" x="2360613" y="5876925"/>
          <p14:tracePt t="15545" x="2344738" y="5829300"/>
          <p14:tracePt t="15553" x="2336800" y="5781675"/>
          <p14:tracePt t="15561" x="2328863" y="5749925"/>
          <p14:tracePt t="15569" x="2320925" y="5734050"/>
          <p14:tracePt t="15577" x="2312988" y="5718175"/>
          <p14:tracePt t="15592" x="2312988" y="5710238"/>
          <p14:tracePt t="15609" x="2305050" y="5710238"/>
          <p14:tracePt t="15751" x="2305050" y="5702300"/>
          <p14:tracePt t="15759" x="2297113" y="5694363"/>
          <p14:tracePt t="15767" x="2289175" y="5678488"/>
          <p14:tracePt t="15775" x="2289175" y="5662613"/>
          <p14:tracePt t="15780" x="2281238" y="5637213"/>
          <p14:tracePt t="15789" x="2273300" y="5621338"/>
          <p14:tracePt t="15797" x="2265363" y="5597525"/>
          <p14:tracePt t="15806" x="2255838" y="5573713"/>
          <p14:tracePt t="15813" x="2247900" y="5549900"/>
          <p14:tracePt t="15824" x="2239963" y="5526088"/>
          <p14:tracePt t="15829" x="2239963" y="5502275"/>
          <p14:tracePt t="15837" x="2232025" y="5470525"/>
          <p14:tracePt t="15845" x="2224088" y="5446713"/>
          <p14:tracePt t="15853" x="2216150" y="5414963"/>
          <p14:tracePt t="15861" x="2208213" y="5367338"/>
          <p14:tracePt t="15869" x="2200275" y="5302250"/>
          <p14:tracePt t="15877" x="2184400" y="5246688"/>
          <p14:tracePt t="15885" x="2176463" y="5191125"/>
          <p14:tracePt t="15893" x="2152650" y="5143500"/>
          <p14:tracePt t="15901" x="2136775" y="5111750"/>
          <p14:tracePt t="15907" x="2128838" y="5087938"/>
          <p14:tracePt t="15915" x="2112963" y="5056188"/>
          <p14:tracePt t="15923" x="2097088" y="5040313"/>
          <p14:tracePt t="15931" x="2073275" y="5016500"/>
          <p14:tracePt t="15939" x="2065338" y="4984750"/>
          <p14:tracePt t="15948" x="2041525" y="4967288"/>
          <p14:tracePt t="15956" x="2025650" y="4951413"/>
          <p14:tracePt t="15963" x="2009775" y="4927600"/>
          <p14:tracePt t="15972" x="1985963" y="4911725"/>
          <p14:tracePt t="15979" x="1970088" y="4895850"/>
          <p14:tracePt t="15989" x="1954213" y="4872038"/>
          <p14:tracePt t="15995" x="1938338" y="4856163"/>
          <p14:tracePt t="16011" x="1905000" y="4832350"/>
          <p14:tracePt t="16019" x="1897063" y="4824413"/>
          <p14:tracePt t="16027" x="1889125" y="4816475"/>
          <p14:tracePt t="16035" x="1881188" y="4816475"/>
          <p14:tracePt t="16042" x="1873250" y="4808538"/>
          <p14:tracePt t="16049" x="1865313" y="4800600"/>
          <p14:tracePt t="16065" x="1857375" y="4792663"/>
          <p14:tracePt t="16081" x="1857375" y="4784725"/>
          <p14:tracePt t="16090" x="1849438" y="4776788"/>
          <p14:tracePt t="16107" x="1841500" y="4768850"/>
          <p14:tracePt t="16124" x="1833563" y="4760913"/>
          <p14:tracePt t="16129" x="1833563" y="4752975"/>
          <p14:tracePt t="16141" x="1825625" y="4745038"/>
          <p14:tracePt t="16153" x="1825625" y="4737100"/>
          <p14:tracePt t="16161" x="1825625" y="4729163"/>
          <p14:tracePt t="16167" x="1817688" y="4721225"/>
          <p14:tracePt t="16182" x="1817688" y="4713288"/>
          <p14:tracePt t="16191" x="1809750" y="4697413"/>
          <p14:tracePt t="16200" x="1809750" y="4689475"/>
          <p14:tracePt t="16207" x="1809750" y="4681538"/>
          <p14:tracePt t="16215" x="1801813" y="4657725"/>
          <p14:tracePt t="16225" x="1793875" y="4657725"/>
          <p14:tracePt t="16231" x="1793875" y="4649788"/>
          <p14:tracePt t="16241" x="1785938" y="4641850"/>
          <p14:tracePt t="16256" x="1778000" y="4633913"/>
          <p14:tracePt t="16262" x="1778000" y="4624388"/>
          <p14:tracePt t="16272" x="1770063" y="4624388"/>
          <p14:tracePt t="16278" x="1770063" y="4616450"/>
          <p14:tracePt t="16301" x="1770063" y="4608513"/>
          <p14:tracePt t="16308" x="1762125" y="4608513"/>
          <p14:tracePt t="16373" x="1762125" y="4600575"/>
          <p14:tracePt t="16381" x="1762125" y="4592638"/>
          <p14:tracePt t="16389" x="1754188" y="4592638"/>
          <p14:tracePt t="16397" x="1754188" y="4584700"/>
          <p14:tracePt t="16411" x="1754188" y="4576763"/>
          <p14:tracePt t="16419" x="1746250" y="4576763"/>
          <p14:tracePt t="16427" x="1738313" y="4568825"/>
          <p14:tracePt t="16435" x="1738313" y="4560888"/>
          <p14:tracePt t="16451" x="1738313" y="4552950"/>
          <p14:tracePt t="16466" x="1730375" y="4545013"/>
          <p14:tracePt t="16483" x="1722438" y="4537075"/>
          <p14:tracePt t="16492" x="1722438" y="4529138"/>
          <p14:tracePt t="16498" x="1714500" y="4529138"/>
          <p14:tracePt t="16507" x="1706563" y="4521200"/>
          <p14:tracePt t="16515" x="1698625" y="4521200"/>
          <p14:tracePt t="16524" x="1698625" y="4513263"/>
          <p14:tracePt t="16531" x="1682750" y="4505325"/>
          <p14:tracePt t="16545" x="1674813" y="4505325"/>
          <p14:tracePt t="16553" x="1674813" y="4497388"/>
          <p14:tracePt t="16561" x="1658938" y="4497388"/>
          <p14:tracePt t="16569" x="1658938" y="4489450"/>
          <p14:tracePt t="16577" x="1651000" y="4489450"/>
          <p14:tracePt t="16585" x="1643063" y="4481513"/>
          <p14:tracePt t="16592" x="1635125" y="4473575"/>
          <p14:tracePt t="16609" x="1627188" y="4465638"/>
          <p14:tracePt t="16625" x="1619250" y="4457700"/>
          <p14:tracePt t="16641" x="1611313" y="4449763"/>
          <p14:tracePt t="16649" x="1603375" y="4441825"/>
          <p14:tracePt t="16665" x="1595438" y="4433888"/>
          <p14:tracePt t="16671" x="1587500" y="4433888"/>
          <p14:tracePt t="16679" x="1587500" y="4425950"/>
          <p14:tracePt t="16686" x="1579563" y="4425950"/>
          <p14:tracePt t="16695" x="1571625" y="4418013"/>
          <p14:tracePt t="16703" x="1562100" y="4410075"/>
          <p14:tracePt t="16719" x="1554163" y="4402138"/>
          <p14:tracePt t="16726" x="1546225" y="4402138"/>
          <p14:tracePt t="16742" x="1538288" y="4402138"/>
          <p14:tracePt t="16751" x="1538288" y="4394200"/>
          <p14:tracePt t="16759" x="1530350" y="4386263"/>
          <p14:tracePt t="16767" x="1522413" y="4386263"/>
          <p14:tracePt t="16775" x="1514475" y="4378325"/>
          <p14:tracePt t="16781" x="1498600" y="4378325"/>
          <p14:tracePt t="16791" x="1490663" y="4370388"/>
          <p14:tracePt t="16796" x="1482725" y="4362450"/>
          <p14:tracePt t="16807" x="1466850" y="4362450"/>
          <p14:tracePt t="16813" x="1458913" y="4354513"/>
          <p14:tracePt t="16821" x="1450975" y="4346575"/>
          <p14:tracePt t="16829" x="1443038" y="4346575"/>
          <p14:tracePt t="16837" x="1427163" y="4330700"/>
          <p14:tracePt t="16845" x="1411288" y="4314825"/>
          <p14:tracePt t="16852" x="1379538" y="4298950"/>
          <p14:tracePt t="16861" x="1363663" y="4281488"/>
          <p14:tracePt t="16869" x="1347788" y="4265613"/>
          <p14:tracePt t="16877" x="1323975" y="4257675"/>
          <p14:tracePt t="16885" x="1316038" y="4249738"/>
          <p14:tracePt t="16894" x="1300163" y="4241800"/>
          <p14:tracePt t="16901" x="1284288" y="4233863"/>
          <p14:tracePt t="16908" x="1276350" y="4233863"/>
          <p14:tracePt t="16924" x="1268413" y="4233863"/>
          <p14:tracePt t="16931" x="1260475" y="4233863"/>
          <p14:tracePt t="16946" x="1252538" y="4233863"/>
          <p14:tracePt t="16957" x="1236663" y="4233863"/>
          <p14:tracePt t="16963" x="1228725" y="4241800"/>
          <p14:tracePt t="16971" x="1211263" y="4257675"/>
          <p14:tracePt t="16980" x="1187450" y="4291013"/>
          <p14:tracePt t="16987" x="1163638" y="4314825"/>
          <p14:tracePt t="16996" x="1147763" y="4346575"/>
          <p14:tracePt t="17003" x="1139825" y="4370388"/>
          <p14:tracePt t="17011" x="1131888" y="4394200"/>
          <p14:tracePt t="17019" x="1131888" y="4410075"/>
          <p14:tracePt t="17027" x="1131888" y="4425950"/>
          <p14:tracePt t="17035" x="1131888" y="4449763"/>
          <p14:tracePt t="17040" x="1147763" y="4465638"/>
          <p14:tracePt t="17049" x="1171575" y="4473575"/>
          <p14:tracePt t="17059" x="1203325" y="4481513"/>
          <p14:tracePt t="17065" x="1236663" y="4481513"/>
          <p14:tracePt t="17075" x="1268413" y="4481513"/>
          <p14:tracePt t="17081" x="1292225" y="4473575"/>
          <p14:tracePt t="17091" x="1323975" y="4449763"/>
          <p14:tracePt t="17097" x="1355725" y="4418013"/>
          <p14:tracePt t="17107" x="1379538" y="4394200"/>
          <p14:tracePt t="17113" x="1395413" y="4370388"/>
          <p14:tracePt t="17121" x="1427163" y="4346575"/>
          <p14:tracePt t="17128" x="1458913" y="4314825"/>
          <p14:tracePt t="17137" x="1474788" y="4298950"/>
          <p14:tracePt t="17144" x="1490663" y="4281488"/>
          <p14:tracePt t="17152" x="1514475" y="4257675"/>
          <p14:tracePt t="17161" x="1522413" y="4241800"/>
          <p14:tracePt t="17169" x="1538288" y="4225925"/>
          <p14:tracePt t="17175" x="1538288" y="4210050"/>
          <p14:tracePt t="17183" x="1546225" y="4186238"/>
          <p14:tracePt t="17191" x="1554163" y="4170363"/>
          <p14:tracePt t="17199" x="1554163" y="4146550"/>
          <p14:tracePt t="17207" x="1554163" y="4130675"/>
          <p14:tracePt t="17214" x="1554163" y="4114800"/>
          <p14:tracePt t="17223" x="1546225" y="4106863"/>
          <p14:tracePt t="17231" x="1546225" y="4098925"/>
          <p14:tracePt t="17240" x="1538288" y="4090988"/>
          <p14:tracePt t="17255" x="1522413" y="4083050"/>
          <p14:tracePt t="17279" x="1474788" y="4067175"/>
          <p14:tracePt t="17287" x="1458913" y="4067175"/>
          <p14:tracePt t="17293" x="1443038" y="4067175"/>
          <p14:tracePt t="17308" x="1435100" y="4067175"/>
          <p14:tracePt t="17341" x="1435100" y="4075113"/>
          <p14:tracePt t="17348" x="1427163" y="4075113"/>
          <p14:tracePt t="17357" x="1427163" y="4083050"/>
          <p14:tracePt t="17364" x="1419225" y="4098925"/>
          <p14:tracePt t="17373" x="1411288" y="4114800"/>
          <p14:tracePt t="17381" x="1411288" y="4130675"/>
          <p14:tracePt t="17392" x="1411288" y="4146550"/>
          <p14:tracePt t="17397" x="1411288" y="4170363"/>
          <p14:tracePt t="17405" x="1427163" y="4194175"/>
          <p14:tracePt t="17411" x="1450975" y="4210050"/>
          <p14:tracePt t="17419" x="1490663" y="4225925"/>
          <p14:tracePt t="17427" x="1546225" y="4233863"/>
          <p14:tracePt t="17434" x="1611313" y="4233863"/>
          <p14:tracePt t="17443" x="1674813" y="4233863"/>
          <p14:tracePt t="17451" x="1746250" y="4225925"/>
          <p14:tracePt t="17459" x="1785938" y="4210050"/>
          <p14:tracePt t="17467" x="1817688" y="4186238"/>
          <p14:tracePt t="17475" x="1841500" y="4170363"/>
          <p14:tracePt t="17482" x="1865313" y="4154488"/>
          <p14:tracePt t="17491" x="1881188" y="4130675"/>
          <p14:tracePt t="17499" x="1897063" y="4114800"/>
          <p14:tracePt t="17508" x="1905000" y="4098925"/>
          <p14:tracePt t="17515" x="1912938" y="4083050"/>
          <p14:tracePt t="17525" x="1912938" y="4075113"/>
          <p14:tracePt t="17531" x="1922463" y="4067175"/>
          <p14:tracePt t="17541" x="1930400" y="4059238"/>
          <p14:tracePt t="17545" x="1930400" y="4051300"/>
          <p14:tracePt t="17561" x="1930400" y="4043363"/>
          <p14:tracePt t="17577" x="1930400" y="4035425"/>
          <p14:tracePt t="17593" x="1922463" y="4027488"/>
          <p14:tracePt t="17601" x="1912938" y="4019550"/>
          <p14:tracePt t="17609" x="1905000" y="4019550"/>
          <p14:tracePt t="17617" x="1897063" y="4011613"/>
          <p14:tracePt t="17767" x="1905000" y="4003675"/>
          <p14:tracePt t="17775" x="1922463" y="3995738"/>
          <p14:tracePt t="17782" x="1946275" y="3987800"/>
          <p14:tracePt t="17791" x="1954213" y="3963988"/>
          <p14:tracePt t="18027" x="1946275" y="3963988"/>
          <p14:tracePt t="18035" x="1889125" y="3963988"/>
          <p14:tracePt t="18043" x="1825625" y="3963988"/>
          <p14:tracePt t="18048" x="1762125" y="3963988"/>
          <p14:tracePt t="18058" x="1682750" y="3971925"/>
          <p14:tracePt t="18065" x="1611313" y="3979863"/>
          <p14:tracePt t="18077" x="1546225" y="3987800"/>
          <p14:tracePt t="18080" x="1482725" y="3995738"/>
          <p14:tracePt t="18089" x="1427163" y="4003675"/>
          <p14:tracePt t="18097" x="1355725" y="4019550"/>
          <p14:tracePt t="18105" x="1316038" y="4035425"/>
          <p14:tracePt t="18113" x="1268413" y="4043363"/>
          <p14:tracePt t="18121" x="1244600" y="4051300"/>
          <p14:tracePt t="18129" x="1220788" y="4059238"/>
          <p14:tracePt t="18137" x="1211263" y="4059238"/>
          <p14:tracePt t="18169" x="1211263" y="4067175"/>
          <p14:tracePt t="18231" x="1211263" y="4075113"/>
          <p14:tracePt t="18239" x="1220788" y="4090988"/>
          <p14:tracePt t="18247" x="1236663" y="4114800"/>
          <p14:tracePt t="18255" x="1260475" y="4130675"/>
          <p14:tracePt t="18263" x="1300163" y="4154488"/>
          <p14:tracePt t="18271" x="1355725" y="4170363"/>
          <p14:tracePt t="18279" x="1435100" y="4186238"/>
          <p14:tracePt t="18287" x="1498600" y="4194175"/>
          <p14:tracePt t="18295" x="1554163" y="4202113"/>
          <p14:tracePt t="18301" x="1611313" y="4210050"/>
          <p14:tracePt t="18309" x="1674813" y="4217988"/>
          <p14:tracePt t="18317" x="1746250" y="4225925"/>
          <p14:tracePt t="18326" x="1825625" y="4225925"/>
          <p14:tracePt t="18333" x="1897063" y="4225925"/>
          <p14:tracePt t="18344" x="1985963" y="4225925"/>
          <p14:tracePt t="18349" x="2049463" y="4217988"/>
          <p14:tracePt t="18360" x="2105025" y="4210050"/>
          <p14:tracePt t="18365" x="2136775" y="4202113"/>
          <p14:tracePt t="18375" x="2168525" y="4202113"/>
          <p14:tracePt t="18380" x="2192338" y="4202113"/>
          <p14:tracePt t="18388" x="2208213" y="4202113"/>
          <p14:tracePt t="18397" x="2232025" y="4202113"/>
          <p14:tracePt t="18405" x="2247900" y="4202113"/>
          <p14:tracePt t="18413" x="2273300" y="4202113"/>
          <p14:tracePt t="18421" x="2289175" y="4210050"/>
          <p14:tracePt t="18429" x="2297113" y="4210050"/>
          <p14:tracePt t="18435" x="2312988" y="4217988"/>
          <p14:tracePt t="18443" x="2336800" y="4217988"/>
          <p14:tracePt t="18451" x="2360613" y="4217988"/>
          <p14:tracePt t="18459" x="2384425" y="4217988"/>
          <p14:tracePt t="18467" x="2424113" y="4217988"/>
          <p14:tracePt t="18475" x="2471738" y="4217988"/>
          <p14:tracePt t="18483" x="2511425" y="4217988"/>
          <p14:tracePt t="18492" x="2551113" y="4210050"/>
          <p14:tracePt t="18499" x="2590800" y="4202113"/>
          <p14:tracePt t="18511" x="2616200" y="4202113"/>
          <p14:tracePt t="18515" x="2640013" y="4202113"/>
          <p14:tracePt t="18525" x="2663825" y="4202113"/>
          <p14:tracePt t="18531" x="2679700" y="4202113"/>
          <p14:tracePt t="18539" x="2679700" y="4194175"/>
          <p14:tracePt t="18547" x="2687638" y="4194175"/>
          <p14:tracePt t="18569" x="2695575" y="4194175"/>
          <p14:tracePt t="18577" x="2703513" y="4186238"/>
          <p14:tracePt t="18593" x="2719388" y="4186238"/>
          <p14:tracePt t="18601" x="2735263" y="4178300"/>
          <p14:tracePt t="18609" x="2751138" y="4178300"/>
          <p14:tracePt t="18617" x="2767013" y="4178300"/>
          <p14:tracePt t="18633" x="2774950" y="4178300"/>
          <p14:tracePt t="18657" x="2774950" y="4170363"/>
          <p14:tracePt t="18703" x="2774950" y="4162425"/>
          <p14:tracePt t="18719" x="2774950" y="4154488"/>
          <p14:tracePt t="18727" x="2751138" y="4146550"/>
          <p14:tracePt t="18735" x="2735263" y="4138613"/>
          <p14:tracePt t="18743" x="2719388" y="4130675"/>
          <p14:tracePt t="18751" x="2703513" y="4130675"/>
          <p14:tracePt t="18759" x="2687638" y="4122738"/>
          <p14:tracePt t="18767" x="2671763" y="4122738"/>
          <p14:tracePt t="18776" x="2655888" y="4114800"/>
          <p14:tracePt t="18783" x="2647950" y="4106863"/>
          <p14:tracePt t="18793" x="2640013" y="4106863"/>
          <p14:tracePt t="18811" x="2632075" y="4098925"/>
          <p14:tracePt t="18813" x="2624138" y="4098925"/>
          <p14:tracePt t="18829" x="2616200" y="4098925"/>
          <p14:tracePt t="18837" x="2606675" y="4098925"/>
          <p14:tracePt t="18845" x="2590800" y="4090988"/>
          <p14:tracePt t="18852" x="2574925" y="4083050"/>
          <p14:tracePt t="18861" x="2559050" y="4083050"/>
          <p14:tracePt t="18868" x="2551113" y="4083050"/>
          <p14:tracePt t="18876" x="2535238" y="4075113"/>
          <p14:tracePt t="18885" x="2527300" y="4075113"/>
          <p14:tracePt t="18892" x="2511425" y="4067175"/>
          <p14:tracePt t="18900" x="2503488" y="4067175"/>
          <p14:tracePt t="18909" x="2495550" y="4067175"/>
          <p14:tracePt t="18917" x="2487613" y="4067175"/>
          <p14:tracePt t="18927" x="2479675" y="4067175"/>
          <p14:tracePt t="18934" x="2471738" y="4067175"/>
          <p14:tracePt t="18939" x="2455863" y="4067175"/>
          <p14:tracePt t="18947" x="2439988" y="4067175"/>
          <p14:tracePt t="18955" x="2416175" y="4067175"/>
          <p14:tracePt t="18963" x="2384425" y="4067175"/>
          <p14:tracePt t="18971" x="2360613" y="4067175"/>
          <p14:tracePt t="18979" x="2336800" y="4067175"/>
          <p14:tracePt t="18986" x="2312988" y="4067175"/>
          <p14:tracePt t="18995" x="2297113" y="4067175"/>
          <p14:tracePt t="19013" x="2289175" y="4067175"/>
          <p14:tracePt t="24209" x="2297113" y="4067175"/>
          <p14:tracePt t="24218" x="2312988" y="4083050"/>
          <p14:tracePt t="24233" x="2320925" y="4090988"/>
          <p14:tracePt t="24248" x="2328863" y="4098925"/>
          <p14:tracePt t="24273" x="2336800" y="4098925"/>
          <p14:tracePt t="24281" x="2336800" y="4106863"/>
          <p14:tracePt t="24666" x="2344738" y="4114800"/>
          <p14:tracePt t="24683" x="2352675" y="4122738"/>
          <p14:tracePt t="24691" x="2360613" y="4130675"/>
          <p14:tracePt t="24704" x="2368550" y="4130675"/>
          <p14:tracePt t="24713" x="2368550" y="4138613"/>
          <p14:tracePt t="25351" x="2376488" y="4138613"/>
          <p14:tracePt t="25367" x="2384425" y="4138613"/>
          <p14:tracePt t="25375" x="2392363" y="4138613"/>
          <p14:tracePt t="25399" x="2392363" y="4130675"/>
          <p14:tracePt t="25448" x="2400300" y="4122738"/>
          <p14:tracePt t="25485" x="2408238" y="4122738"/>
          <p14:tracePt t="25509" x="2424113" y="4122738"/>
          <p14:tracePt t="25517" x="2439988" y="4122738"/>
          <p14:tracePt t="25525" x="2447925" y="4122738"/>
          <p14:tracePt t="25533" x="2455863" y="4122738"/>
          <p14:tracePt t="25541" x="2471738" y="4122738"/>
          <p14:tracePt t="25550" x="2495550" y="4122738"/>
          <p14:tracePt t="25557" x="2511425" y="4122738"/>
          <p14:tracePt t="25568" x="2535238" y="4114800"/>
          <p14:tracePt t="25573" x="2559050" y="4114800"/>
          <p14:tracePt t="25584" x="2582863" y="4106863"/>
          <p14:tracePt t="25589" x="2598738" y="4106863"/>
          <p14:tracePt t="25595" x="2624138" y="4106863"/>
          <p14:tracePt t="25602" x="2640013" y="4106863"/>
          <p14:tracePt t="25611" x="2647950" y="4106863"/>
          <p14:tracePt t="25619" x="2671763" y="4106863"/>
          <p14:tracePt t="25627" x="2679700" y="4106863"/>
          <p14:tracePt t="25635" x="2687638" y="4106863"/>
          <p14:tracePt t="25643" x="2695575" y="4106863"/>
          <p14:tracePt t="25652" x="2719388" y="4106863"/>
          <p14:tracePt t="25659" x="2735263" y="4106863"/>
          <p14:tracePt t="25667" x="2751138" y="4106863"/>
          <p14:tracePt t="25675" x="2774950" y="4106863"/>
          <p14:tracePt t="25684" x="2806700" y="4106863"/>
          <p14:tracePt t="25691" x="2838450" y="4106863"/>
          <p14:tracePt t="25700" x="2878138" y="4106863"/>
          <p14:tracePt t="25707" x="2925763" y="4106863"/>
          <p14:tracePt t="25716" x="2967038" y="4106863"/>
          <p14:tracePt t="25720" x="3006725" y="4098925"/>
          <p14:tracePt t="25729" x="3038475" y="4098925"/>
          <p14:tracePt t="25737" x="3062288" y="4090988"/>
          <p14:tracePt t="25745" x="3086100" y="4083050"/>
          <p14:tracePt t="25752" x="3101975" y="4083050"/>
          <p14:tracePt t="25761" x="3117850" y="4075113"/>
          <p14:tracePt t="25768" x="3133725" y="4075113"/>
          <p14:tracePt t="25776" x="3149600" y="4075113"/>
          <p14:tracePt t="25784" x="3157538" y="4075113"/>
          <p14:tracePt t="25792" x="3165475" y="4075113"/>
          <p14:tracePt t="25801" x="3173413" y="4067175"/>
          <p14:tracePt t="25809" x="3181350" y="4067175"/>
          <p14:tracePt t="25817" x="3189288" y="4067175"/>
          <p14:tracePt t="25825" x="3197225" y="4067175"/>
          <p14:tracePt t="25833" x="3213100" y="4059238"/>
          <p14:tracePt t="25841" x="3221038" y="4059238"/>
          <p14:tracePt t="25847" x="3236913" y="4051300"/>
          <p14:tracePt t="25856" x="3252788" y="4051300"/>
          <p14:tracePt t="25862" x="3276600" y="4043363"/>
          <p14:tracePt t="25871" x="3284538" y="4035425"/>
          <p14:tracePt t="25879" x="3300413" y="4027488"/>
          <p14:tracePt t="25887" x="3317875" y="4027488"/>
          <p14:tracePt t="25895" x="3333750" y="4019550"/>
          <p14:tracePt t="25904" x="3333750" y="4011613"/>
          <p14:tracePt t="25911" x="3349625" y="4011613"/>
          <p14:tracePt t="25919" x="3357563" y="4011613"/>
          <p14:tracePt t="25926" x="3365500" y="4003675"/>
          <p14:tracePt t="25935" x="3381375" y="4003675"/>
          <p14:tracePt t="25943" x="3397250" y="3995738"/>
          <p14:tracePt t="25959" x="3405188" y="3995738"/>
          <p14:tracePt t="25973" x="3421063" y="3987800"/>
          <p14:tracePt t="25989" x="3436938" y="3987800"/>
          <p14:tracePt t="26004" x="3452813" y="3979863"/>
          <p14:tracePt t="26005" x="3468688" y="3979863"/>
          <p14:tracePt t="26013" x="3476625" y="3979863"/>
          <p14:tracePt t="26021" x="3484563" y="3979863"/>
          <p14:tracePt t="26029" x="3500438" y="3971925"/>
          <p14:tracePt t="26037" x="3516313" y="3971925"/>
          <p14:tracePt t="26045" x="3532188" y="3963988"/>
          <p14:tracePt t="26052" x="3540125" y="3963988"/>
          <p14:tracePt t="26061" x="3563938" y="3956050"/>
          <p14:tracePt t="26068" x="3571875" y="3956050"/>
          <p14:tracePt t="26077" x="3571875" y="3948113"/>
          <p14:tracePt t="26084" x="3587750" y="3948113"/>
          <p14:tracePt t="26100" x="3595688" y="3948113"/>
          <p14:tracePt t="26117" x="3603625" y="3938588"/>
          <p14:tracePt t="26123" x="3611563" y="3938588"/>
          <p14:tracePt t="26131" x="3619500" y="3938588"/>
          <p14:tracePt t="26139" x="3627438" y="3938588"/>
          <p14:tracePt t="26147" x="3635375" y="3938588"/>
          <p14:tracePt t="26155" x="3651250" y="3930650"/>
          <p14:tracePt t="26163" x="3676650" y="3930650"/>
          <p14:tracePt t="26171" x="3692525" y="3930650"/>
          <p14:tracePt t="26179" x="3716338" y="3922713"/>
          <p14:tracePt t="26187" x="3740150" y="3914775"/>
          <p14:tracePt t="26195" x="3763963" y="3906838"/>
          <p14:tracePt t="26203" x="3787775" y="3906838"/>
          <p14:tracePt t="26211" x="3811588" y="3906838"/>
          <p14:tracePt t="26219" x="3827463" y="3898900"/>
          <p14:tracePt t="26228" x="3843338" y="3890963"/>
          <p14:tracePt t="26235" x="3867150" y="3890963"/>
          <p14:tracePt t="26241" x="3890963" y="3890963"/>
          <p14:tracePt t="26251" x="3922713" y="3883025"/>
          <p14:tracePt t="26257" x="3946525" y="3883025"/>
          <p14:tracePt t="26268" x="3970338" y="3883025"/>
          <p14:tracePt t="26272" x="3994150" y="3875088"/>
          <p14:tracePt t="26281" x="4027488" y="3875088"/>
          <p14:tracePt t="26289" x="4051300" y="3875088"/>
          <p14:tracePt t="26297" x="4075113" y="3867150"/>
          <p14:tracePt t="26305" x="4106863" y="3859213"/>
          <p14:tracePt t="26313" x="4130675" y="3859213"/>
          <p14:tracePt t="26321" x="4154488" y="3851275"/>
          <p14:tracePt t="26329" x="4194175" y="3843338"/>
          <p14:tracePt t="26337" x="4217988" y="3835400"/>
          <p14:tracePt t="26345" x="4249738" y="3827463"/>
          <p14:tracePt t="26354" x="4273550" y="3819525"/>
          <p14:tracePt t="26359" x="4297363" y="3819525"/>
          <p14:tracePt t="26367" x="4321175" y="3811588"/>
          <p14:tracePt t="26375" x="4352925" y="3803650"/>
          <p14:tracePt t="26385" x="4394200" y="3795713"/>
          <p14:tracePt t="26391" x="4418013" y="3787775"/>
          <p14:tracePt t="26400" x="4441825" y="3787775"/>
          <p14:tracePt t="26407" x="4481513" y="3779838"/>
          <p14:tracePt t="26415" x="4505325" y="3771900"/>
          <p14:tracePt t="26423" x="4529138" y="3763963"/>
          <p14:tracePt t="26431" x="4552950" y="3756025"/>
          <p14:tracePt t="26439" x="4576763" y="3756025"/>
          <p14:tracePt t="26448" x="4592638" y="3748088"/>
          <p14:tracePt t="26455" x="4616450" y="3740150"/>
          <p14:tracePt t="26463" x="4640263" y="3732213"/>
          <p14:tracePt t="26471" x="4664075" y="3732213"/>
          <p14:tracePt t="26479" x="4687888" y="3724275"/>
          <p14:tracePt t="26485" x="4713288" y="3716338"/>
          <p14:tracePt t="26493" x="4737100" y="3708400"/>
          <p14:tracePt t="26501" x="4760913" y="3708400"/>
          <p14:tracePt t="26509" x="4784725" y="3700463"/>
          <p14:tracePt t="26518" x="4832350" y="3684588"/>
          <p14:tracePt t="26525" x="4872038" y="3676650"/>
          <p14:tracePt t="26534" x="4903788" y="3660775"/>
          <p14:tracePt t="26541" x="4927600" y="3652838"/>
          <p14:tracePt t="26551" x="4959350" y="3636963"/>
          <p14:tracePt t="26557" x="4991100" y="3629025"/>
          <p14:tracePt t="26568" x="5014913" y="3613150"/>
          <p14:tracePt t="26574" x="5038725" y="3595688"/>
          <p14:tracePt t="26581" x="5080000" y="3571875"/>
          <p14:tracePt t="26589" x="5103813" y="3548063"/>
          <p14:tracePt t="26597" x="5143500" y="3532188"/>
          <p14:tracePt t="26605" x="5183188" y="3508375"/>
          <p14:tracePt t="26611" x="5230813" y="3492500"/>
          <p14:tracePt t="26619" x="5286375" y="3468688"/>
          <p14:tracePt t="26627" x="5326063" y="3452813"/>
          <p14:tracePt t="26636" x="5357813" y="3436938"/>
          <p14:tracePt t="26643" x="5381625" y="3429000"/>
          <p14:tracePt t="26651" x="5397500" y="3421063"/>
          <p14:tracePt t="26658" x="5414963" y="3413125"/>
          <p14:tracePt t="26667" x="5430838" y="3405188"/>
          <p14:tracePt t="26674" x="5446713" y="3405188"/>
          <p14:tracePt t="26685" x="5462588" y="3389313"/>
          <p14:tracePt t="26691" x="5494338" y="3373438"/>
          <p14:tracePt t="26702" x="5534025" y="3349625"/>
          <p14:tracePt t="26707" x="5573713" y="3325813"/>
          <p14:tracePt t="26715" x="5621338" y="3302000"/>
          <p14:tracePt t="26723" x="5661025" y="3278188"/>
          <p14:tracePt t="26731" x="5708650" y="3252788"/>
          <p14:tracePt t="26737" x="5740400" y="3244850"/>
          <p14:tracePt t="26745" x="5813425" y="3213100"/>
          <p14:tracePt t="26753" x="5845175" y="3213100"/>
          <p14:tracePt t="26761" x="5868988" y="3205163"/>
          <p14:tracePt t="26769" x="5884863" y="3197225"/>
          <p14:tracePt t="26776" x="5900738" y="3189288"/>
          <p14:tracePt t="26784" x="5916613" y="3189288"/>
          <p14:tracePt t="26792" x="5916613" y="3181350"/>
          <p14:tracePt t="26801" x="5932488" y="3173413"/>
          <p14:tracePt t="26808" x="5948363" y="3173413"/>
          <p14:tracePt t="26817" x="5972175" y="3165475"/>
          <p14:tracePt t="26824" x="5995988" y="3157538"/>
          <p14:tracePt t="26834" x="6027738" y="3149600"/>
          <p14:tracePt t="26841" x="6051550" y="3141663"/>
          <p14:tracePt t="26849" x="6091238" y="3141663"/>
          <p14:tracePt t="26857" x="6116638" y="3133725"/>
          <p14:tracePt t="26863" x="6132513" y="3125788"/>
          <p14:tracePt t="26871" x="6156325" y="3117850"/>
          <p14:tracePt t="26879" x="6172200" y="3117850"/>
          <p14:tracePt t="26887" x="6188075" y="3109913"/>
          <p14:tracePt t="26895" x="6211888" y="3109913"/>
          <p14:tracePt t="26903" x="6235700" y="3101975"/>
          <p14:tracePt t="26911" x="6259513" y="3094038"/>
          <p14:tracePt t="26919" x="6267450" y="3094038"/>
          <p14:tracePt t="26927" x="6283325" y="3086100"/>
          <p14:tracePt t="26936" x="6299200" y="3078163"/>
          <p14:tracePt t="26943" x="6307138" y="3078163"/>
          <p14:tracePt t="26952" x="6315075" y="3070225"/>
          <p14:tracePt t="26959" x="6330950" y="3062288"/>
          <p14:tracePt t="26975" x="6338888" y="3062288"/>
          <p14:tracePt t="26985" x="6338888" y="3054350"/>
          <p14:tracePt t="26989" x="6346825" y="3054350"/>
          <p14:tracePt t="26997" x="6354763" y="3046413"/>
          <p14:tracePt t="27013" x="6362700" y="3046413"/>
          <p14:tracePt t="27021" x="6362700" y="3038475"/>
          <p14:tracePt t="27029" x="6370638" y="3038475"/>
          <p14:tracePt t="27037" x="6370638" y="3030538"/>
          <p14:tracePt t="27045" x="6378575" y="3030538"/>
          <p14:tracePt t="27053" x="6386513" y="3030538"/>
          <p14:tracePt t="27061" x="6386513" y="3022600"/>
          <p14:tracePt t="27085" x="6394450" y="3022600"/>
          <p14:tracePt t="27123" x="6394450" y="3014663"/>
          <p14:tracePt t="27131" x="6402388" y="3014663"/>
          <p14:tracePt t="27155" x="6410325" y="3014663"/>
          <p14:tracePt t="27171" x="6418263" y="3006725"/>
          <p14:tracePt t="27186" x="6426200" y="3006725"/>
          <p14:tracePt t="27203" x="6434138" y="3006725"/>
          <p14:tracePt t="27211" x="6434138" y="2998788"/>
          <p14:tracePt t="27297" x="6451600" y="2998788"/>
          <p14:tracePt t="27305" x="6459538" y="2998788"/>
          <p14:tracePt t="27313" x="6467475" y="2998788"/>
          <p14:tracePt t="27329" x="6475413" y="2990850"/>
          <p14:tracePt t="27345" x="6483350" y="2990850"/>
          <p14:tracePt t="27415" x="6491288" y="2990850"/>
          <p14:tracePt t="27431" x="6499225" y="2982913"/>
          <p14:tracePt t="40495" x="6499225" y="2990850"/>
          <p14:tracePt t="40503" x="6515100" y="2990850"/>
          <p14:tracePt t="40511" x="6530975" y="2998788"/>
          <p14:tracePt t="40519" x="6554788" y="3006725"/>
          <p14:tracePt t="40527" x="6578600" y="3006725"/>
          <p14:tracePt t="40535" x="6602413" y="3006725"/>
          <p14:tracePt t="40541" x="6626225" y="3006725"/>
          <p14:tracePt t="40550" x="6650038" y="3006725"/>
          <p14:tracePt t="40556" x="6665913" y="3006725"/>
          <p14:tracePt t="40565" x="6689725" y="3006725"/>
          <p14:tracePt t="40583" x="6697663" y="3006725"/>
          <p14:tracePt t="40653" x="6713538" y="3006725"/>
          <p14:tracePt t="40667" x="6729413" y="3006725"/>
          <p14:tracePt t="40675" x="6745288" y="3006725"/>
          <p14:tracePt t="40684" x="6761163" y="3006725"/>
          <p14:tracePt t="40691" x="6769100" y="3006725"/>
          <p14:tracePt t="40701" x="6777038" y="3006725"/>
          <p14:tracePt t="40707" x="6784975" y="3006725"/>
          <p14:tracePt t="40731" x="6794500" y="3006725"/>
          <p14:tracePt t="40755" x="6802438" y="3006725"/>
          <p14:tracePt t="40787" x="6810375" y="3006725"/>
          <p14:tracePt t="40816" x="6818313" y="3006725"/>
          <p14:tracePt t="40825" x="6826250" y="3006725"/>
          <p14:tracePt t="40833" x="6826250" y="2998788"/>
          <p14:tracePt t="40841" x="6834188" y="2998788"/>
          <p14:tracePt t="40850" x="6842125" y="2998788"/>
          <p14:tracePt t="40913" x="6850063" y="2998788"/>
          <p14:tracePt t="40943" x="6858000" y="2998788"/>
          <p14:tracePt t="40959" x="6865938" y="3006725"/>
          <p14:tracePt t="40975" x="6873875" y="3006725"/>
          <p14:tracePt t="40983" x="6881813" y="3006725"/>
          <p14:tracePt t="40991" x="6897688" y="3006725"/>
          <p14:tracePt t="41000" x="6905625" y="3006725"/>
          <p14:tracePt t="41017" x="6921500" y="3006725"/>
          <p14:tracePt t="41031" x="6929438" y="3006725"/>
          <p14:tracePt t="41045" x="6937375" y="3006725"/>
          <p14:tracePt t="41053" x="6945313" y="2998788"/>
          <p14:tracePt t="41060" x="6961188" y="2990850"/>
          <p14:tracePt t="41077" x="6969125" y="2982913"/>
          <p14:tracePt t="41084" x="6977063" y="2982913"/>
          <p14:tracePt t="41093" x="6985000" y="2974975"/>
          <p14:tracePt t="41109" x="6992938" y="2967038"/>
          <p14:tracePt t="41125" x="7000875" y="2967038"/>
          <p14:tracePt t="41134" x="7000875" y="2959100"/>
          <p14:tracePt t="41141" x="7008813" y="2959100"/>
          <p14:tracePt t="41151" x="7016750" y="2951163"/>
          <p14:tracePt t="41157" x="7032625" y="2943225"/>
          <p14:tracePt t="41169" x="7056438" y="2943225"/>
          <p14:tracePt t="41171" x="7064375" y="2935288"/>
          <p14:tracePt t="41179" x="7072313" y="2927350"/>
          <p14:tracePt t="41195" x="7080250" y="2927350"/>
          <p14:tracePt t="41227" x="7080250" y="2919413"/>
          <p14:tracePt t="41235" x="7088188" y="2919413"/>
          <p14:tracePt t="41313" x="7096125" y="2919413"/>
          <p14:tracePt t="41329" x="7104063" y="2919413"/>
          <p14:tracePt t="41417" x="7112000" y="2919413"/>
          <p14:tracePt t="41448" x="7119938" y="2919413"/>
          <p14:tracePt t="41455" x="7127875" y="2919413"/>
          <p14:tracePt t="41471" x="7135813" y="2919413"/>
          <p14:tracePt t="41487" x="7145338" y="2919413"/>
          <p14:tracePt t="41503" x="7145338" y="2927350"/>
          <p14:tracePt t="41511" x="7153275" y="2927350"/>
          <p14:tracePt t="41519" x="7161213" y="2927350"/>
          <p14:tracePt t="41535" x="7161213" y="2935288"/>
          <p14:tracePt t="41543" x="7169150" y="2935288"/>
          <p14:tracePt t="41551" x="7169150" y="2943225"/>
          <p14:tracePt t="41557" x="7177088" y="2951163"/>
          <p14:tracePt t="41573" x="7192963" y="2959100"/>
          <p14:tracePt t="41589" x="7200900" y="2959100"/>
          <p14:tracePt t="41604" x="7208838" y="2959100"/>
          <p14:tracePt t="41626" x="7224713" y="2959100"/>
          <p14:tracePt t="41637" x="7232650" y="2951163"/>
          <p14:tracePt t="41652" x="7232650" y="2943225"/>
          <p14:tracePt t="41661" x="7240588" y="2943225"/>
          <p14:tracePt t="41669" x="7240588" y="2935288"/>
          <p14:tracePt t="41675" x="7248525" y="2935288"/>
          <p14:tracePt t="41685" x="7248525" y="2927350"/>
          <p14:tracePt t="41691" x="7256463" y="2919413"/>
          <p14:tracePt t="41701" x="7256463" y="2901950"/>
          <p14:tracePt t="41707" x="7256463" y="2886075"/>
          <p14:tracePt t="41717" x="7256463" y="2862263"/>
          <p14:tracePt t="41723" x="7264400" y="2846388"/>
          <p14:tracePt t="41730" x="7272338" y="2822575"/>
          <p14:tracePt t="41739" x="7280275" y="2798763"/>
          <p14:tracePt t="41747" x="7280275" y="2782888"/>
          <p14:tracePt t="41755" x="7288213" y="2774950"/>
          <p14:tracePt t="41763" x="7288213" y="2759075"/>
          <p14:tracePt t="41772" x="7296150" y="2759075"/>
          <p14:tracePt t="41787" x="7296150" y="2751138"/>
          <p14:tracePt t="41865" x="7296150" y="2735263"/>
          <p14:tracePt t="41873" x="7288213" y="2735263"/>
          <p14:tracePt t="41881" x="7280275" y="2727325"/>
          <p14:tracePt t="41889" x="7264400" y="2719388"/>
          <p14:tracePt t="41897" x="7264400" y="2711450"/>
          <p14:tracePt t="41905" x="7256463" y="2711450"/>
          <p14:tracePt t="41913" x="7248525" y="2703513"/>
          <p14:tracePt t="41921" x="7240588" y="2703513"/>
          <p14:tracePt t="41935" x="7232650" y="2703513"/>
          <p14:tracePt t="41952" x="7224713" y="2695575"/>
          <p14:tracePt t="41959" x="7216775" y="2695575"/>
          <p14:tracePt t="41969" x="7200900" y="2695575"/>
          <p14:tracePt t="41975" x="7177088" y="2695575"/>
          <p14:tracePt t="41985" x="7153275" y="2695575"/>
          <p14:tracePt t="41991" x="7127875" y="2695575"/>
          <p14:tracePt t="42003" x="7112000" y="2695575"/>
          <p14:tracePt t="42018" x="7080250" y="2711450"/>
          <p14:tracePt t="42023" x="7072313" y="2711450"/>
          <p14:tracePt t="42031" x="7064375" y="2719388"/>
          <p14:tracePt t="42039" x="7064375" y="2727325"/>
          <p14:tracePt t="42047" x="7056438" y="2727325"/>
          <p14:tracePt t="42053" x="7056438" y="2735263"/>
          <p14:tracePt t="42061" x="7048500" y="2735263"/>
          <p14:tracePt t="42069" x="7048500" y="2743200"/>
          <p14:tracePt t="42077" x="7040563" y="2751138"/>
          <p14:tracePt t="42093" x="7040563" y="2759075"/>
          <p14:tracePt t="42101" x="7040563" y="2767013"/>
          <p14:tracePt t="42109" x="7040563" y="2774950"/>
          <p14:tracePt t="42118" x="7040563" y="2790825"/>
          <p14:tracePt t="42125" x="7032625" y="2806700"/>
          <p14:tracePt t="42135" x="7032625" y="2830513"/>
          <p14:tracePt t="42141" x="7024688" y="2846388"/>
          <p14:tracePt t="42149" x="7024688" y="2854325"/>
          <p14:tracePt t="42157" x="7024688" y="2862263"/>
          <p14:tracePt t="42165" x="7024688" y="2878138"/>
          <p14:tracePt t="42173" x="7024688" y="2894013"/>
          <p14:tracePt t="42187" x="7024688" y="2901950"/>
          <p14:tracePt t="42202" x="7024688" y="2909888"/>
          <p14:tracePt t="42211" x="7032625" y="2919413"/>
          <p14:tracePt t="42243" x="7040563" y="2919413"/>
          <p14:tracePt t="42251" x="7040563" y="2927350"/>
          <p14:tracePt t="42259" x="7048500" y="2927350"/>
          <p14:tracePt t="42268" x="7048500" y="2935288"/>
          <p14:tracePt t="42276" x="7056438" y="2935288"/>
          <p14:tracePt t="42285" x="7056438" y="2943225"/>
          <p14:tracePt t="42291" x="7064375" y="2951163"/>
          <p14:tracePt t="42299" x="7072313" y="2951163"/>
          <p14:tracePt t="42305" x="7080250" y="2959100"/>
          <p14:tracePt t="42313" x="7088188" y="2959100"/>
          <p14:tracePt t="42321" x="7096125" y="2959100"/>
          <p14:tracePt t="42329" x="7104063" y="2967038"/>
          <p14:tracePt t="42344" x="7112000" y="2967038"/>
          <p14:tracePt t="42352" x="7119938" y="2967038"/>
          <p14:tracePt t="42377" x="7127875" y="2967038"/>
          <p14:tracePt t="42393" x="7145338" y="2967038"/>
          <p14:tracePt t="42409" x="7153275" y="2967038"/>
          <p14:tracePt t="42419" x="7161213" y="2967038"/>
          <p14:tracePt t="42425" x="7169150" y="2967038"/>
          <p14:tracePt t="42431" x="7169150" y="2959100"/>
          <p14:tracePt t="42439" x="7177088" y="2959100"/>
          <p14:tracePt t="42447" x="7185025" y="2959100"/>
          <p14:tracePt t="42463" x="7192963" y="2959100"/>
          <p14:tracePt t="42471" x="7200900" y="2951163"/>
          <p14:tracePt t="42479" x="7208838" y="2951163"/>
          <p14:tracePt t="42487" x="7216775" y="2943225"/>
          <p14:tracePt t="42495" x="7224713" y="2935288"/>
          <p14:tracePt t="42511" x="7232650" y="2927350"/>
          <p14:tracePt t="42527" x="7240588" y="2927350"/>
          <p14:tracePt t="42535" x="7248525" y="2919413"/>
          <p14:tracePt t="42543" x="7248525" y="2909888"/>
          <p14:tracePt t="42552" x="7256463" y="2909888"/>
          <p14:tracePt t="42556" x="7256463" y="2901950"/>
          <p14:tracePt t="42565" x="7264400" y="2886075"/>
          <p14:tracePt t="42581" x="7264400" y="2870200"/>
          <p14:tracePt t="42589" x="7264400" y="2862263"/>
          <p14:tracePt t="42597" x="7272338" y="2862263"/>
          <p14:tracePt t="42605" x="7272338" y="2854325"/>
          <p14:tracePt t="42613" x="7272338" y="2846388"/>
          <p14:tracePt t="42645" x="7264400" y="2838450"/>
          <p14:tracePt t="42661" x="7264400" y="2830513"/>
          <p14:tracePt t="42669" x="7256463" y="2830513"/>
          <p14:tracePt t="42674" x="7256463" y="2822575"/>
          <p14:tracePt t="42685" x="7256463" y="2814638"/>
          <p14:tracePt t="42698" x="7248525" y="2806700"/>
          <p14:tracePt t="42723" x="7240588" y="2806700"/>
          <p14:tracePt t="42731" x="7232650" y="2798763"/>
          <p14:tracePt t="42747" x="7224713" y="2798763"/>
          <p14:tracePt t="42763" x="7224713" y="2790825"/>
          <p14:tracePt t="42771" x="7216775" y="2790825"/>
          <p14:tracePt t="42787" x="7208838" y="2790825"/>
          <p14:tracePt t="42817" x="7200900" y="2790825"/>
          <p14:tracePt t="42825" x="7192963" y="2790825"/>
          <p14:tracePt t="42841" x="7185025" y="2790825"/>
          <p14:tracePt t="42849" x="7177088" y="2790825"/>
          <p14:tracePt t="42857" x="7169150" y="2798763"/>
          <p14:tracePt t="42873" x="7161213" y="2806700"/>
          <p14:tracePt t="42881" x="7161213" y="2814638"/>
          <p14:tracePt t="42889" x="7153275" y="2814638"/>
          <p14:tracePt t="42897" x="7153275" y="2822575"/>
          <p14:tracePt t="42905" x="7145338" y="2830513"/>
          <p14:tracePt t="42913" x="7135813" y="2838450"/>
          <p14:tracePt t="42929" x="7127875" y="2846388"/>
          <p14:tracePt t="42943" x="7127875" y="2854325"/>
          <p14:tracePt t="42952" x="7119938" y="2862263"/>
          <p14:tracePt t="42959" x="7119938" y="2870200"/>
          <p14:tracePt t="42970" x="7119938" y="2886075"/>
          <p14:tracePt t="42975" x="7119938" y="2901950"/>
          <p14:tracePt t="42983" x="7119938" y="2909888"/>
          <p14:tracePt t="42991" x="7119938" y="2919413"/>
          <p14:tracePt t="43007" x="7119938" y="2927350"/>
          <p14:tracePt t="43031" x="7119938" y="2935288"/>
          <p14:tracePt t="43047" x="7127875" y="2935288"/>
          <p14:tracePt t="43125" x="7135813" y="2935288"/>
          <p14:tracePt t="43203" x="7153275" y="2935288"/>
          <p14:tracePt t="43219" x="7161213" y="2927350"/>
          <p14:tracePt t="43227" x="7169150" y="2919413"/>
          <p14:tracePt t="43267" x="7177088" y="2919413"/>
          <p14:tracePt t="43283" x="7177088" y="2909888"/>
          <p14:tracePt t="43329" x="7177088" y="2901950"/>
          <p14:tracePt t="43361" x="7177088" y="2894013"/>
          <p14:tracePt t="43369" x="7169150" y="2894013"/>
          <p14:tracePt t="43377" x="7161213" y="2894013"/>
          <p14:tracePt t="43393" x="7161213" y="2886075"/>
          <p14:tracePt t="43402" x="7161213" y="2878138"/>
          <p14:tracePt t="43439" x="7153275" y="2878138"/>
          <p14:tracePt t="43495" x="7153275" y="2870200"/>
          <p14:tracePt t="43511" x="7135813" y="2870200"/>
          <p14:tracePt t="43527" x="7127875" y="2862263"/>
          <p14:tracePt t="43543" x="7127875" y="2854325"/>
          <p14:tracePt t="43551" x="7119938" y="2854325"/>
          <p14:tracePt t="43605" x="7112000" y="2854325"/>
          <p14:tracePt t="43621" x="7096125" y="2854325"/>
          <p14:tracePt t="43637" x="7088188" y="2854325"/>
          <p14:tracePt t="43645" x="7080250" y="2854325"/>
          <p14:tracePt t="43670" x="7072313" y="2854325"/>
          <p14:tracePt t="43715" x="7064375" y="2854325"/>
          <p14:tracePt t="43730" x="7048500" y="2854325"/>
          <p14:tracePt t="43738" x="7040563" y="2854325"/>
          <p14:tracePt t="43746" x="7032625" y="2854325"/>
          <p14:tracePt t="43754" x="7024688" y="2854325"/>
          <p14:tracePt t="43763" x="7008813" y="2854325"/>
          <p14:tracePt t="43779" x="7000875" y="2854325"/>
          <p14:tracePt t="43795" x="6992938" y="2854325"/>
          <p14:tracePt t="43804" x="6985000" y="2862263"/>
          <p14:tracePt t="43810" x="6977063" y="2862263"/>
          <p14:tracePt t="43817" x="6969125" y="2862263"/>
          <p14:tracePt t="43825" x="6961188" y="2862263"/>
          <p14:tracePt t="43833" x="6937375" y="2862263"/>
          <p14:tracePt t="43841" x="6921500" y="2862263"/>
          <p14:tracePt t="43849" x="6913563" y="2862263"/>
          <p14:tracePt t="43856" x="6897688" y="2862263"/>
          <p14:tracePt t="43865" x="6881813" y="2870200"/>
          <p14:tracePt t="43873" x="6865938" y="2870200"/>
          <p14:tracePt t="43880" x="6842125" y="2870200"/>
          <p14:tracePt t="43889" x="6834188" y="2878138"/>
          <p14:tracePt t="43897" x="6818313" y="2878138"/>
          <p14:tracePt t="43905" x="6802438" y="2878138"/>
          <p14:tracePt t="43913" x="6784975" y="2878138"/>
          <p14:tracePt t="43921" x="6761163" y="2878138"/>
          <p14:tracePt t="43929" x="6737350" y="2878138"/>
          <p14:tracePt t="43938" x="6721475" y="2878138"/>
          <p14:tracePt t="43943" x="6697663" y="2886075"/>
          <p14:tracePt t="43954" x="6665913" y="2886075"/>
          <p14:tracePt t="43959" x="6642100" y="2894013"/>
          <p14:tracePt t="43967" x="6618288" y="2901950"/>
          <p14:tracePt t="43975" x="6594475" y="2909888"/>
          <p14:tracePt t="43983" x="6570663" y="2909888"/>
          <p14:tracePt t="43991" x="6554788" y="2909888"/>
          <p14:tracePt t="44007" x="6515100" y="2909888"/>
          <p14:tracePt t="44015" x="6507163" y="2909888"/>
          <p14:tracePt t="44023" x="6491288" y="2909888"/>
          <p14:tracePt t="44031" x="6475413" y="2909888"/>
          <p14:tracePt t="44039" x="6451600" y="2919413"/>
          <p14:tracePt t="44047" x="6426200" y="2919413"/>
          <p14:tracePt t="44055" x="6402388" y="2919413"/>
          <p14:tracePt t="44063" x="6386513" y="2927350"/>
          <p14:tracePt t="44071" x="6362700" y="2927350"/>
          <p14:tracePt t="44077" x="6346825" y="2935288"/>
          <p14:tracePt t="44087" x="6323013" y="2935288"/>
          <p14:tracePt t="44093" x="6307138" y="2935288"/>
          <p14:tracePt t="44101" x="6291263" y="2935288"/>
          <p14:tracePt t="44109" x="6275388" y="2935288"/>
          <p14:tracePt t="44117" x="6259513" y="2935288"/>
          <p14:tracePt t="44125" x="6243638" y="2935288"/>
          <p14:tracePt t="44133" x="6219825" y="2935288"/>
          <p14:tracePt t="44141" x="6203950" y="2935288"/>
          <p14:tracePt t="44149" x="6188075" y="2943225"/>
          <p14:tracePt t="44157" x="6164263" y="2943225"/>
          <p14:tracePt t="44165" x="6140450" y="2951163"/>
          <p14:tracePt t="44172" x="6116638" y="2951163"/>
          <p14:tracePt t="44181" x="6075363" y="2959100"/>
          <p14:tracePt t="44188" x="6027738" y="2967038"/>
          <p14:tracePt t="44197" x="5980113" y="2967038"/>
          <p14:tracePt t="44203" x="5908675" y="2974975"/>
          <p14:tracePt t="44211" x="5845175" y="2982913"/>
          <p14:tracePt t="44220" x="5781675" y="2990850"/>
          <p14:tracePt t="44227" x="5716588" y="2998788"/>
          <p14:tracePt t="44237" x="5653088" y="3006725"/>
          <p14:tracePt t="44243" x="5605463" y="3014663"/>
          <p14:tracePt t="44251" x="5573713" y="3014663"/>
          <p14:tracePt t="44260" x="5526088" y="3022600"/>
          <p14:tracePt t="44267" x="5486400" y="3022600"/>
          <p14:tracePt t="44275" x="5438775" y="3022600"/>
          <p14:tracePt t="44282" x="5397500" y="3030538"/>
          <p14:tracePt t="44291" x="5349875" y="3038475"/>
          <p14:tracePt t="44299" x="5302250" y="3046413"/>
          <p14:tracePt t="44307" x="5254625" y="3054350"/>
          <p14:tracePt t="44315" x="5183188" y="3062288"/>
          <p14:tracePt t="44323" x="5119688" y="3070225"/>
          <p14:tracePt t="44329" x="5056188" y="3078163"/>
          <p14:tracePt t="44337" x="4983163" y="3086100"/>
          <p14:tracePt t="44345" x="4903788" y="3101975"/>
          <p14:tracePt t="44354" x="4840288" y="3117850"/>
          <p14:tracePt t="44361" x="4776788" y="3125788"/>
          <p14:tracePt t="44371" x="4729163" y="3125788"/>
          <p14:tracePt t="44377" x="4687888" y="3133725"/>
          <p14:tracePt t="44388" x="4664075" y="3133725"/>
          <p14:tracePt t="44393" x="4640263" y="3141663"/>
          <p14:tracePt t="44401" x="4616450" y="3141663"/>
          <p14:tracePt t="44409" x="4592638" y="3141663"/>
          <p14:tracePt t="44417" x="4568825" y="3141663"/>
          <p14:tracePt t="44425" x="4545013" y="3141663"/>
          <p14:tracePt t="44433" x="4513263" y="3149600"/>
          <p14:tracePt t="44441" x="4473575" y="3149600"/>
          <p14:tracePt t="44446" x="4425950" y="3157538"/>
          <p14:tracePt t="44455" x="4378325" y="3157538"/>
          <p14:tracePt t="44463" x="4321175" y="3165475"/>
          <p14:tracePt t="44472" x="4273550" y="3165475"/>
          <p14:tracePt t="44479" x="4233863" y="3165475"/>
          <p14:tracePt t="44488" x="4202113" y="3165475"/>
          <p14:tracePt t="44495" x="4170363" y="3165475"/>
          <p14:tracePt t="44504" x="4146550" y="3165475"/>
          <p14:tracePt t="44512" x="4122738" y="3165475"/>
          <p14:tracePt t="44522" x="4098925" y="3165475"/>
          <p14:tracePt t="44527" x="4083050" y="3165475"/>
          <p14:tracePt t="44535" x="4059238" y="3165475"/>
          <p14:tracePt t="44543" x="4035425" y="3165475"/>
          <p14:tracePt t="44551" x="4002088" y="3165475"/>
          <p14:tracePt t="44559" x="3970338" y="3165475"/>
          <p14:tracePt t="44567" x="3930650" y="3165475"/>
          <p14:tracePt t="44573" x="3875088" y="3165475"/>
          <p14:tracePt t="44581" x="3819525" y="3165475"/>
          <p14:tracePt t="44589" x="3779838" y="3165475"/>
          <p14:tracePt t="44597" x="3732213" y="3165475"/>
          <p14:tracePt t="44605" x="3700463" y="3165475"/>
          <p14:tracePt t="44613" x="3660775" y="3165475"/>
          <p14:tracePt t="44621" x="3611563" y="3157538"/>
          <p14:tracePt t="44629" x="3563938" y="3149600"/>
          <p14:tracePt t="44638" x="3524250" y="3149600"/>
          <p14:tracePt t="44645" x="3468688" y="3141663"/>
          <p14:tracePt t="44654" x="3405188" y="3141663"/>
          <p14:tracePt t="44660" x="3349625" y="3141663"/>
          <p14:tracePt t="44672" x="3300413" y="3141663"/>
          <p14:tracePt t="44677" x="3236913" y="3141663"/>
          <p14:tracePt t="44686" x="3173413" y="3141663"/>
          <p14:tracePt t="44693" x="3109913" y="3141663"/>
          <p14:tracePt t="44701" x="3062288" y="3133725"/>
          <p14:tracePt t="44707" x="3022600" y="3133725"/>
          <p14:tracePt t="44715" x="2974975" y="3125788"/>
          <p14:tracePt t="44722" x="2941638" y="3117850"/>
          <p14:tracePt t="44731" x="2917825" y="3117850"/>
          <p14:tracePt t="44739" x="2886075" y="3109913"/>
          <p14:tracePt t="44747" x="2862263" y="3101975"/>
          <p14:tracePt t="44755" x="2838450" y="3094038"/>
          <p14:tracePt t="44763" x="2822575" y="3094038"/>
          <p14:tracePt t="44771" x="2806700" y="3094038"/>
          <p14:tracePt t="44778" x="2790825" y="3094038"/>
          <p14:tracePt t="44788" x="2767013" y="3086100"/>
          <p14:tracePt t="44794" x="2743200" y="3086100"/>
          <p14:tracePt t="44803" x="2727325" y="3078163"/>
          <p14:tracePt t="44811" x="2703513" y="3070225"/>
          <p14:tracePt t="44821" x="2687638" y="3070225"/>
          <p14:tracePt t="44825" x="2671763" y="3070225"/>
          <p14:tracePt t="44833" x="2647950" y="3062288"/>
          <p14:tracePt t="44841" x="2632075" y="3062288"/>
          <p14:tracePt t="44849" x="2616200" y="3054350"/>
          <p14:tracePt t="44857" x="2598738" y="3054350"/>
          <p14:tracePt t="44865" x="2574925" y="3046413"/>
          <p14:tracePt t="44872" x="2559050" y="3046413"/>
          <p14:tracePt t="44880" x="2551113" y="3046413"/>
          <p14:tracePt t="44888" x="2535238" y="3038475"/>
          <p14:tracePt t="44897" x="2519363" y="3030538"/>
          <p14:tracePt t="44905" x="2503488" y="3030538"/>
          <p14:tracePt t="44913" x="2487613" y="3030538"/>
          <p14:tracePt t="44921" x="2463800" y="3030538"/>
          <p14:tracePt t="44929" x="2439988" y="3022600"/>
          <p14:tracePt t="44939" x="2416175" y="3022600"/>
          <p14:tracePt t="44945" x="2392363" y="3014663"/>
          <p14:tracePt t="44956" x="2368550" y="3014663"/>
          <p14:tracePt t="44959" x="2344738" y="3006725"/>
          <p14:tracePt t="44967" x="2328863" y="3006725"/>
          <p14:tracePt t="44975" x="2305050" y="3006725"/>
          <p14:tracePt t="44983" x="2281238" y="2998788"/>
          <p14:tracePt t="44991" x="2265363" y="2990850"/>
          <p14:tracePt t="45008" x="2224088" y="2990850"/>
          <p14:tracePt t="45015" x="2208213" y="2990850"/>
          <p14:tracePt t="45023" x="2192338" y="2990850"/>
          <p14:tracePt t="45031" x="2176463" y="2990850"/>
          <p14:tracePt t="45039" x="2160588" y="2990850"/>
          <p14:tracePt t="45047" x="2152650" y="2990850"/>
          <p14:tracePt t="45063" x="2144713" y="2990850"/>
          <p14:tracePt t="45073" x="2136775" y="2990850"/>
          <p14:tracePt t="45077" x="2136775" y="2982913"/>
          <p14:tracePt t="45085" x="2128838" y="2982913"/>
          <p14:tracePt t="45093" x="2112963" y="2982913"/>
          <p14:tracePt t="45101" x="2097088" y="2982913"/>
          <p14:tracePt t="45109" x="2081213" y="2982913"/>
          <p14:tracePt t="45117" x="2065338" y="2974975"/>
          <p14:tracePt t="45124" x="2049463" y="2974975"/>
          <p14:tracePt t="45133" x="2025650" y="2967038"/>
          <p14:tracePt t="45141" x="2009775" y="2967038"/>
          <p14:tracePt t="45157" x="1993900" y="2959100"/>
          <p14:tracePt t="45165" x="1978025" y="2951163"/>
          <p14:tracePt t="45181" x="1962150" y="2943225"/>
          <p14:tracePt t="45190" x="1946275" y="2943225"/>
          <p14:tracePt t="45197" x="1912938" y="2935288"/>
          <p14:tracePt t="45205" x="1897063" y="2935288"/>
          <p14:tracePt t="45211" x="1873250" y="2935288"/>
          <p14:tracePt t="45219" x="1857375" y="2935288"/>
          <p14:tracePt t="45227" x="1841500" y="2927350"/>
          <p14:tracePt t="45235" x="1825625" y="2927350"/>
          <p14:tracePt t="45243" x="1817688" y="2919413"/>
          <p14:tracePt t="45251" x="1809750" y="2919413"/>
          <p14:tracePt t="45260" x="1801813" y="2919413"/>
          <p14:tracePt t="45266" x="1793875" y="2909888"/>
          <p14:tracePt t="45274" x="1785938" y="2901950"/>
          <p14:tracePt t="45283" x="1778000" y="2901950"/>
          <p14:tracePt t="45292" x="1770063" y="2894013"/>
          <p14:tracePt t="45299" x="1762125" y="2886075"/>
          <p14:tracePt t="45307" x="1746250" y="2886075"/>
          <p14:tracePt t="45315" x="1722438" y="2886075"/>
          <p14:tracePt t="45324" x="1714500" y="2878138"/>
          <p14:tracePt t="45331" x="1698625" y="2878138"/>
          <p14:tracePt t="45339" x="1682750" y="2870200"/>
          <p14:tracePt t="45356" x="1674813" y="2870200"/>
          <p14:tracePt t="45417" x="1658938" y="2862263"/>
          <p14:tracePt t="45425" x="1651000" y="2862263"/>
          <p14:tracePt t="45441" x="1643063" y="2862263"/>
          <p14:tracePt t="45450" x="1643063" y="2854325"/>
          <p14:tracePt t="45457" x="1635125" y="2854325"/>
          <p14:tracePt t="45463" x="1627188" y="2854325"/>
          <p14:tracePt t="45479" x="1619250" y="2854325"/>
          <p14:tracePt t="45495" x="1619250" y="2846388"/>
          <p14:tracePt t="45505" x="1611313" y="2846388"/>
          <p14:tracePt t="45527" x="1595438" y="2846388"/>
          <p14:tracePt t="45543" x="1587500" y="2838450"/>
          <p14:tracePt t="45567" x="1579563" y="2838450"/>
          <p14:tracePt t="45576" x="1571625" y="2838450"/>
          <p14:tracePt t="45591" x="1562100" y="2838450"/>
          <p14:tracePt t="45605" x="1554163" y="2838450"/>
          <p14:tracePt t="45613" x="1554163" y="2830513"/>
          <p14:tracePt t="45623" x="1546225" y="2830513"/>
          <p14:tracePt t="45629" x="1538288" y="2830513"/>
          <p14:tracePt t="45639" x="1530350" y="2830513"/>
          <p14:tracePt t="45645" x="1530350" y="2822575"/>
          <p14:tracePt t="45661" x="1522413" y="2822575"/>
          <p14:tracePt t="45715" x="1514475" y="2822575"/>
          <p14:tracePt t="45723" x="1506538" y="2814638"/>
          <p14:tracePt t="45731" x="1498600" y="2814638"/>
          <p14:tracePt t="45747" x="1490663" y="2806700"/>
          <p14:tracePt t="45755" x="1482725" y="2806700"/>
          <p14:tracePt t="45771" x="1474788" y="2798763"/>
          <p14:tracePt t="45779" x="1474788" y="2790825"/>
          <p14:tracePt t="45789" x="1466850" y="2790825"/>
          <p14:tracePt t="45803" x="1458913" y="2782888"/>
          <p14:tracePt t="45811" x="1450975" y="2782888"/>
          <p14:tracePt t="45827" x="1443038" y="2774950"/>
          <p14:tracePt t="45840" x="1435100" y="2774950"/>
          <p14:tracePt t="45856" x="1427163" y="2774950"/>
          <p14:tracePt t="45865" x="1419225" y="2767013"/>
          <p14:tracePt t="45889" x="1411288" y="2767013"/>
          <p14:tracePt t="45897" x="1411288" y="2759075"/>
          <p14:tracePt t="45913" x="1403350" y="2759075"/>
          <p14:tracePt t="45937" x="1395413" y="2759075"/>
          <p14:tracePt t="45945" x="1387475" y="2759075"/>
          <p14:tracePt t="45959" x="1379538" y="2759075"/>
          <p14:tracePt t="45975" x="1371600" y="2759075"/>
          <p14:tracePt t="45991" x="1363663" y="2759075"/>
          <p14:tracePt t="46023" x="1355725" y="2759075"/>
          <p14:tracePt t="46031" x="1347788" y="2759075"/>
          <p14:tracePt t="46039" x="1339850" y="2751138"/>
          <p14:tracePt t="46057" x="1323975" y="2751138"/>
          <p14:tracePt t="46063" x="1316038" y="2751138"/>
          <p14:tracePt t="46074" x="1308100" y="2751138"/>
          <p14:tracePt t="46076" x="1300163" y="2751138"/>
          <p14:tracePt t="46093" x="1292225" y="2751138"/>
          <p14:tracePt t="46109" x="1284288" y="2743200"/>
          <p14:tracePt t="46125" x="1276350" y="2743200"/>
          <p14:tracePt t="48827" x="1284288" y="2743200"/>
          <p14:tracePt t="48835" x="1284288" y="2751138"/>
          <p14:tracePt t="52869" x="1220788" y="2759075"/>
          <p14:tracePt t="52875" x="1123950" y="2767013"/>
          <p14:tracePt t="52883" x="996950" y="2790825"/>
          <p14:tracePt t="52891" x="877888" y="2846388"/>
          <p14:tracePt t="52900" x="820738" y="2909888"/>
          <p14:tracePt t="52907" x="788988" y="2990850"/>
          <p14:tracePt t="52916" x="765175" y="3086100"/>
          <p14:tracePt t="52923" x="765175" y="3173413"/>
          <p14:tracePt t="52932" x="773113" y="3244850"/>
          <p14:tracePt t="52939" x="804863" y="3317875"/>
          <p14:tracePt t="52948" x="828675" y="3381375"/>
          <p14:tracePt t="52954" x="852488" y="3460750"/>
          <p14:tracePt t="52963" x="868363" y="3532188"/>
          <p14:tracePt t="52971" x="877888" y="3613150"/>
          <p14:tracePt t="52981" x="885825" y="3684588"/>
          <p14:tracePt t="52987" x="885825" y="3763963"/>
          <p14:tracePt t="52997" x="885825" y="3835400"/>
          <p14:tracePt t="53017" x="917575" y="4059238"/>
          <p14:tracePt t="53025" x="957263" y="4122738"/>
          <p14:tracePt t="53033" x="989013" y="4170363"/>
          <p14:tracePt t="53041" x="1036638" y="4217988"/>
          <p14:tracePt t="53049" x="1084263" y="4249738"/>
          <p14:tracePt t="53057" x="1139825" y="4281488"/>
          <p14:tracePt t="53064" x="1187450" y="4314825"/>
          <p14:tracePt t="53073" x="1260475" y="4338638"/>
          <p14:tracePt t="53081" x="1323975" y="4362450"/>
          <p14:tracePt t="53089" x="1379538" y="4370388"/>
          <p14:tracePt t="53097" x="1419225" y="4378325"/>
          <p14:tracePt t="53105" x="1482725" y="4378325"/>
          <p14:tracePt t="53114" x="1554163" y="4378325"/>
          <p14:tracePt t="53121" x="1619250" y="4370388"/>
          <p14:tracePt t="53127" x="1690688" y="4362450"/>
          <p14:tracePt t="53135" x="1785938" y="4354513"/>
          <p14:tracePt t="53142" x="1881188" y="4354513"/>
          <p14:tracePt t="53151" x="1954213" y="4354513"/>
          <p14:tracePt t="53159" x="2009775" y="4354513"/>
          <p14:tracePt t="53167" x="2057400" y="4362450"/>
          <p14:tracePt t="53175" x="2081213" y="4370388"/>
          <p14:tracePt t="53183" x="2089150" y="4370388"/>
          <p14:tracePt t="53191" x="2105025" y="4370388"/>
          <p14:tracePt t="53199" x="2105025" y="4378325"/>
          <p14:tracePt t="53207" x="2112963" y="4378325"/>
          <p14:tracePt t="53215" x="2128838" y="4378325"/>
          <p14:tracePt t="53222" x="2152650" y="4370388"/>
          <p14:tracePt t="53230" x="2176463" y="4362450"/>
          <p14:tracePt t="53236" x="2216150" y="4346575"/>
          <p14:tracePt t="53247" x="2247900" y="4322763"/>
          <p14:tracePt t="53253" x="2281238" y="4314825"/>
          <p14:tracePt t="53264" x="2305050" y="4306888"/>
          <p14:tracePt t="53269" x="2328863" y="4306888"/>
          <p14:tracePt t="53277" x="2352675" y="4298950"/>
          <p14:tracePt t="53285" x="2368550" y="4298950"/>
          <p14:tracePt t="53293" x="2376488" y="4298950"/>
          <p14:tracePt t="53301" x="2384425" y="4306888"/>
          <p14:tracePt t="53309" x="2392363" y="4330700"/>
          <p14:tracePt t="53317" x="2400300" y="4362450"/>
          <p14:tracePt t="53325" x="2400300" y="4402138"/>
          <p14:tracePt t="53333" x="2408238" y="4425950"/>
          <p14:tracePt t="53341" x="2416175" y="4441825"/>
          <p14:tracePt t="53349" x="2432050" y="4457700"/>
          <p14:tracePt t="53357" x="2463800" y="4481513"/>
          <p14:tracePt t="53365" x="2479675" y="4489450"/>
          <p14:tracePt t="53372" x="2495550" y="4505325"/>
          <p14:tracePt t="53382" x="2511425" y="4513263"/>
          <p14:tracePt t="53386" x="2527300" y="4521200"/>
          <p14:tracePt t="53395" x="2543175" y="4537075"/>
          <p14:tracePt t="53403" x="2574925" y="4560888"/>
          <p14:tracePt t="53411" x="2606675" y="4608513"/>
          <p14:tracePt t="53419" x="2647950" y="4657725"/>
          <p14:tracePt t="53427" x="2703513" y="4721225"/>
          <p14:tracePt t="53435" x="2759075" y="4784725"/>
          <p14:tracePt t="53443" x="2830513" y="4856163"/>
          <p14:tracePt t="53451" x="2878138" y="4903788"/>
          <p14:tracePt t="53459" x="2925763" y="4959350"/>
          <p14:tracePt t="53468" x="2967038" y="4984750"/>
          <p14:tracePt t="53475" x="2982913" y="5008563"/>
          <p14:tracePt t="53483" x="2998788" y="5024438"/>
          <p14:tracePt t="53489" x="3014663" y="5040313"/>
          <p14:tracePt t="53499" x="3030538" y="5056188"/>
          <p14:tracePt t="53505" x="3046413" y="5064125"/>
          <p14:tracePt t="53514" x="3046413" y="5080000"/>
          <p14:tracePt t="53521" x="3054350" y="5103813"/>
          <p14:tracePt t="53531" x="3062288" y="5119688"/>
          <p14:tracePt t="53537" x="3070225" y="5135563"/>
          <p14:tracePt t="53547" x="3070225" y="5143500"/>
          <p14:tracePt t="53553" x="3070225" y="5167313"/>
          <p14:tracePt t="53561" x="3070225" y="5183188"/>
          <p14:tracePt t="53569" x="3078163" y="5191125"/>
          <p14:tracePt t="53577" x="3078163" y="5207000"/>
          <p14:tracePt t="53585" x="3078163" y="5222875"/>
          <p14:tracePt t="53593" x="3078163" y="5238750"/>
          <p14:tracePt t="53600" x="3078163" y="5262563"/>
          <p14:tracePt t="53609" x="3070225" y="5286375"/>
          <p14:tracePt t="53617" x="3070225" y="5310188"/>
          <p14:tracePt t="53623" x="3070225" y="5335588"/>
          <p14:tracePt t="53631" x="3070225" y="5375275"/>
          <p14:tracePt t="53639" x="3070225" y="5422900"/>
          <p14:tracePt t="53647" x="3078163" y="5454650"/>
          <p14:tracePt t="53655" x="3086100" y="5486400"/>
          <p14:tracePt t="53664" x="3094038" y="5510213"/>
          <p14:tracePt t="53671" x="3094038" y="5534025"/>
          <p14:tracePt t="53681" x="3101975" y="5557838"/>
          <p14:tracePt t="53687" x="3101975" y="5573713"/>
          <p14:tracePt t="53698" x="3101975" y="5581650"/>
          <p14:tracePt t="53703" x="3101975" y="5589588"/>
          <p14:tracePt t="53711" x="3101975" y="5597525"/>
          <p14:tracePt t="53727" x="3101975" y="5613400"/>
          <p14:tracePt t="53735" x="3101975" y="5621338"/>
          <p14:tracePt t="53748" x="3101975" y="5637213"/>
          <p14:tracePt t="53756" x="3101975" y="5645150"/>
          <p14:tracePt t="53765" x="3094038" y="5662613"/>
          <p14:tracePt t="53774" x="3094038" y="5686425"/>
          <p14:tracePt t="53781" x="3094038" y="5710238"/>
          <p14:tracePt t="53789" x="3094038" y="5741988"/>
          <p14:tracePt t="53798" x="3094038" y="5757863"/>
          <p14:tracePt t="53804" x="3094038" y="5781675"/>
          <p14:tracePt t="53815" x="3094038" y="5797550"/>
          <p14:tracePt t="53821" x="3101975" y="5805488"/>
          <p14:tracePt t="53831" x="3101975" y="5813425"/>
          <p14:tracePt t="53837" x="3117850" y="5821363"/>
          <p14:tracePt t="53845" x="3133725" y="5829300"/>
          <p14:tracePt t="53853" x="3141663" y="5829300"/>
          <p14:tracePt t="53861" x="3149600" y="5837238"/>
          <p14:tracePt t="53869" x="3157538" y="5845175"/>
          <p14:tracePt t="53875" x="3165475" y="5845175"/>
          <p14:tracePt t="53884" x="3165475" y="5853113"/>
          <p14:tracePt t="53891" x="3173413" y="5853113"/>
          <p14:tracePt t="53899" x="3173413" y="5861050"/>
          <p14:tracePt t="53907" x="3181350" y="5861050"/>
          <p14:tracePt t="53916" x="3181350" y="5868988"/>
          <p14:tracePt t="53923" x="3189288" y="5884863"/>
          <p14:tracePt t="53932" x="3197225" y="5884863"/>
          <p14:tracePt t="53939" x="3205163" y="5900738"/>
          <p14:tracePt t="53949" x="3213100" y="5924550"/>
          <p14:tracePt t="53955" x="3213100" y="5940425"/>
          <p14:tracePt t="53965" x="3221038" y="5956300"/>
          <p14:tracePt t="53971" x="3228975" y="5964238"/>
          <p14:tracePt t="53982" x="3228975" y="5980113"/>
          <p14:tracePt t="53987" x="3236913" y="5980113"/>
          <p14:tracePt t="53995" x="3244850" y="5988050"/>
          <p14:tracePt t="54009" x="3252788" y="5988050"/>
          <p14:tracePt t="54017" x="3252788" y="5995988"/>
          <p14:tracePt t="54097" x="3260725" y="6005513"/>
          <p14:tracePt t="54113" x="3268663" y="6013450"/>
          <p14:tracePt t="54127" x="3268663" y="6021388"/>
          <p14:tracePt t="54135" x="3276600" y="6021388"/>
          <p14:tracePt t="54143" x="3276600" y="6029325"/>
          <p14:tracePt t="54200" x="3284538" y="6029325"/>
          <p14:tracePt t="54207" x="3284538" y="6037263"/>
          <p14:tracePt t="54215" x="3300413" y="6037263"/>
          <p14:tracePt t="54223" x="3325813" y="6045200"/>
          <p14:tracePt t="54232" x="3333750" y="6053138"/>
          <p14:tracePt t="54239" x="3341688" y="6053138"/>
          <p14:tracePt t="54249" x="3357563" y="6053138"/>
          <p14:tracePt t="54260" x="3365500" y="6061075"/>
          <p14:tracePt t="54276" x="3373438" y="6069013"/>
          <p14:tracePt t="54284" x="3381375" y="6069013"/>
          <p14:tracePt t="54292" x="3405188" y="6069013"/>
          <p14:tracePt t="54302" x="3460750" y="6076950"/>
          <p14:tracePt t="54309" x="3524250" y="6084888"/>
          <p14:tracePt t="54317" x="3611563" y="6092825"/>
          <p14:tracePt t="54325" x="3708400" y="6092825"/>
          <p14:tracePt t="54333" x="3803650" y="6092825"/>
          <p14:tracePt t="54341" x="3883025" y="6092825"/>
          <p14:tracePt t="54350" x="3946525" y="6100763"/>
          <p14:tracePt t="54357" x="4002088" y="6100763"/>
          <p14:tracePt t="54365" x="4043363" y="6108700"/>
          <p14:tracePt t="54373" x="4059238" y="6108700"/>
          <p14:tracePt t="54380" x="4059238" y="6116638"/>
          <p14:tracePt t="54529" x="4067175" y="6116638"/>
          <p14:tracePt t="54561" x="4075113" y="6116638"/>
          <p14:tracePt t="54569" x="4083050" y="6116638"/>
          <p14:tracePt t="54585" x="4090988" y="6116638"/>
          <p14:tracePt t="54593" x="4098925" y="6116638"/>
          <p14:tracePt t="54601" x="4106863" y="6108700"/>
          <p14:tracePt t="54609" x="4114800" y="6108700"/>
          <p14:tracePt t="54617" x="4122738" y="6100763"/>
          <p14:tracePt t="54623" x="4138613" y="6092825"/>
          <p14:tracePt t="54632" x="4146550" y="6084888"/>
          <p14:tracePt t="54639" x="4162425" y="6084888"/>
          <p14:tracePt t="54649" x="4170363" y="6084888"/>
          <p14:tracePt t="54655" x="4186238" y="6076950"/>
          <p14:tracePt t="54666" x="4186238" y="6069013"/>
          <p14:tracePt t="54671" x="4194175" y="6069013"/>
          <p14:tracePt t="54687" x="4202113" y="6069013"/>
          <p14:tracePt t="54703" x="4210050" y="6069013"/>
          <p14:tracePt t="54727" x="4217988" y="6061075"/>
          <p14:tracePt t="54735" x="4233863" y="6061075"/>
          <p14:tracePt t="54743" x="4249738" y="6045200"/>
          <p14:tracePt t="54750" x="4273550" y="6037263"/>
          <p14:tracePt t="54757" x="4297363" y="6037263"/>
          <p14:tracePt t="54765" x="4313238" y="6029325"/>
          <p14:tracePt t="54773" x="4337050" y="6021388"/>
          <p14:tracePt t="54783" x="4362450" y="6013450"/>
          <p14:tracePt t="54799" x="4370388" y="6013450"/>
          <p14:tracePt t="54805" x="4378325" y="6005513"/>
          <p14:tracePt t="54821" x="4386263" y="6005513"/>
          <p14:tracePt t="54829" x="4394200" y="5995988"/>
          <p14:tracePt t="54845" x="4402138" y="5995988"/>
          <p14:tracePt t="54860" x="4410075" y="5988050"/>
          <p14:tracePt t="54869" x="4418013" y="5980113"/>
          <p14:tracePt t="54877" x="4433888" y="5980113"/>
          <p14:tracePt t="54883" x="4457700" y="5972175"/>
          <p14:tracePt t="54891" x="4481513" y="5964238"/>
          <p14:tracePt t="54899" x="4505325" y="5956300"/>
          <p14:tracePt t="54907" x="4521200" y="5956300"/>
          <p14:tracePt t="54916" x="4537075" y="5948363"/>
          <p14:tracePt t="54923" x="4545013" y="5940425"/>
          <p14:tracePt t="54932" x="4552950" y="5940425"/>
          <p14:tracePt t="54939" x="4560888" y="5932488"/>
          <p14:tracePt t="54950" x="4568825" y="5924550"/>
          <p14:tracePt t="54963" x="4584700" y="5924550"/>
          <p14:tracePt t="54971" x="4584700" y="5916613"/>
          <p14:tracePt t="54979" x="4592638" y="5916613"/>
          <p14:tracePt t="54995" x="4608513" y="5908675"/>
          <p14:tracePt t="55003" x="4624388" y="5900738"/>
          <p14:tracePt t="55019" x="4672013" y="5900738"/>
          <p14:tracePt t="55025" x="4695825" y="5892800"/>
          <p14:tracePt t="55033" x="4721225" y="5884863"/>
          <p14:tracePt t="55041" x="4752975" y="5876925"/>
          <p14:tracePt t="55049" x="4776788" y="5876925"/>
          <p14:tracePt t="55057" x="4792663" y="5868988"/>
          <p14:tracePt t="55065" x="4816475" y="5868988"/>
          <p14:tracePt t="55073" x="4832350" y="5868988"/>
          <p14:tracePt t="55082" x="4848225" y="5861050"/>
          <p14:tracePt t="55089" x="4856163" y="5853113"/>
          <p14:tracePt t="55099" x="4864100" y="5853113"/>
          <p14:tracePt t="55105" x="4872038" y="5853113"/>
          <p14:tracePt t="55113" x="4879975" y="5845175"/>
          <p14:tracePt t="55121" x="4887913" y="5845175"/>
          <p14:tracePt t="55127" x="4903788" y="5837238"/>
          <p14:tracePt t="55135" x="4911725" y="5829300"/>
          <p14:tracePt t="55143" x="4927600" y="5821363"/>
          <p14:tracePt t="55151" x="4943475" y="5821363"/>
          <p14:tracePt t="55159" x="4959350" y="5821363"/>
          <p14:tracePt t="55167" x="4975225" y="5813425"/>
          <p14:tracePt t="55175" x="4999038" y="5805488"/>
          <p14:tracePt t="55183" x="5006975" y="5805488"/>
          <p14:tracePt t="55200" x="5014913" y="5797550"/>
          <p14:tracePt t="55207" x="5022850" y="5797550"/>
          <p14:tracePt t="55223" x="5030788" y="5797550"/>
          <p14:tracePt t="55233" x="5030788" y="5789613"/>
          <p14:tracePt t="55239" x="5038725" y="5781675"/>
          <p14:tracePt t="55253" x="5046663" y="5781675"/>
          <p14:tracePt t="55269" x="5056188" y="5773738"/>
          <p14:tracePt t="55277" x="5072063" y="5773738"/>
          <p14:tracePt t="55285" x="5087938" y="5765800"/>
          <p14:tracePt t="55293" x="5103813" y="5757863"/>
          <p14:tracePt t="55301" x="5127625" y="5749925"/>
          <p14:tracePt t="55309" x="5159375" y="5749925"/>
          <p14:tracePt t="55318" x="5191125" y="5741988"/>
          <p14:tracePt t="55325" x="5214938" y="5734050"/>
          <p14:tracePt t="55333" x="5238750" y="5726113"/>
          <p14:tracePt t="55340" x="5262563" y="5718175"/>
          <p14:tracePt t="55348" x="5302250" y="5718175"/>
          <p14:tracePt t="55360" x="5334000" y="5710238"/>
          <p14:tracePt t="55370" x="5357813" y="5702300"/>
          <p14:tracePt t="55373" x="5373688" y="5694363"/>
          <p14:tracePt t="55379" x="5381625" y="5694363"/>
          <p14:tracePt t="55387" x="5397500" y="5694363"/>
          <p14:tracePt t="55394" x="5397500" y="5686425"/>
          <p14:tracePt t="55403" x="5414963" y="5686425"/>
          <p14:tracePt t="55419" x="5422900" y="5678488"/>
          <p14:tracePt t="55427" x="5446713" y="5678488"/>
          <p14:tracePt t="55435" x="5462588" y="5670550"/>
          <p14:tracePt t="55443" x="5494338" y="5662613"/>
          <p14:tracePt t="55451" x="5534025" y="5653088"/>
          <p14:tracePt t="55459" x="5581650" y="5645150"/>
          <p14:tracePt t="55466" x="5629275" y="5637213"/>
          <p14:tracePt t="55475" x="5692775" y="5629275"/>
          <p14:tracePt t="55483" x="5732463" y="5621338"/>
          <p14:tracePt t="55491" x="5757863" y="5621338"/>
          <p14:tracePt t="55500" x="5789613" y="5621338"/>
          <p14:tracePt t="55505" x="5805488" y="5613400"/>
          <p14:tracePt t="55521" x="5813425" y="5613400"/>
          <p14:tracePt t="55601" x="5821363" y="5605463"/>
          <p14:tracePt t="55609" x="5829300" y="5597525"/>
          <p14:tracePt t="55617" x="5853113" y="5597525"/>
          <p14:tracePt t="55625" x="5853113" y="5589588"/>
          <p14:tracePt t="55635" x="5868988" y="5589588"/>
          <p14:tracePt t="55639" x="5884863" y="5581650"/>
          <p14:tracePt t="55647" x="5884863" y="5573713"/>
          <p14:tracePt t="55655" x="5892800" y="5573713"/>
          <p14:tracePt t="55671" x="5900738" y="5573713"/>
          <p14:tracePt t="55679" x="5908675" y="5565775"/>
          <p14:tracePt t="55695" x="5916613" y="5557838"/>
          <p14:tracePt t="55703" x="5924550" y="5549900"/>
          <p14:tracePt t="55711" x="5932488" y="5549900"/>
          <p14:tracePt t="55718" x="5956300" y="5541963"/>
          <p14:tracePt t="55727" x="5964238" y="5534025"/>
          <p14:tracePt t="55735" x="5980113" y="5534025"/>
          <p14:tracePt t="55743" x="5995988" y="5518150"/>
          <p14:tracePt t="55751" x="6019800" y="5510213"/>
          <p14:tracePt t="55757" x="6035675" y="5510213"/>
          <p14:tracePt t="55766" x="6051550" y="5494338"/>
          <p14:tracePt t="55773" x="6067425" y="5486400"/>
          <p14:tracePt t="55781" x="6091238" y="5478463"/>
          <p14:tracePt t="55789" x="6116638" y="5470525"/>
          <p14:tracePt t="55797" x="6148388" y="5462588"/>
          <p14:tracePt t="55805" x="6164263" y="5454650"/>
          <p14:tracePt t="55813" x="6180138" y="5454650"/>
          <p14:tracePt t="55821" x="6188075" y="5454650"/>
          <p14:tracePt t="55829" x="6196013" y="5454650"/>
          <p14:tracePt t="55845" x="6203950" y="5446713"/>
          <p14:tracePt t="55877" x="6211888" y="5446713"/>
          <p14:tracePt t="55883" x="6219825" y="5438775"/>
          <p14:tracePt t="55891" x="6219825" y="5430838"/>
          <p14:tracePt t="55900" x="6227763" y="5430838"/>
          <p14:tracePt t="55907" x="6251575" y="5422900"/>
          <p14:tracePt t="55917" x="6259513" y="5414963"/>
          <p14:tracePt t="55922" x="6267450" y="5414963"/>
          <p14:tracePt t="55934" x="6283325" y="5407025"/>
          <p14:tracePt t="55939" x="6291263" y="5399088"/>
          <p14:tracePt t="55948" x="6299200" y="5399088"/>
          <p14:tracePt t="55955" x="6299200" y="5391150"/>
          <p14:tracePt t="55963" x="6307138" y="5391150"/>
          <p14:tracePt t="55971" x="6307138" y="5383213"/>
          <p14:tracePt t="55979" x="6323013" y="5375275"/>
          <p14:tracePt t="55986" x="6338888" y="5367338"/>
          <p14:tracePt t="55995" x="6354763" y="5359400"/>
          <p14:tracePt t="56002" x="6370638" y="5359400"/>
          <p14:tracePt t="56020" x="6402388" y="5335588"/>
          <p14:tracePt t="56025" x="6410325" y="5335588"/>
          <p14:tracePt t="56034" x="6434138" y="5327650"/>
          <p14:tracePt t="56041" x="6451600" y="5319713"/>
          <p14:tracePt t="56050" x="6475413" y="5310188"/>
          <p14:tracePt t="56057" x="6483350" y="5302250"/>
          <p14:tracePt t="56067" x="6499225" y="5294313"/>
          <p14:tracePt t="56074" x="6507163" y="5294313"/>
          <p14:tracePt t="56089" x="6515100" y="5286375"/>
          <p14:tracePt t="56167" x="6530975" y="5286375"/>
          <p14:tracePt t="56175" x="6530975" y="5278438"/>
          <p14:tracePt t="56183" x="6538913" y="5270500"/>
          <p14:tracePt t="56191" x="6546850" y="5270500"/>
          <p14:tracePt t="56207" x="6554788" y="5262563"/>
          <p14:tracePt t="56217" x="6562725" y="5262563"/>
          <p14:tracePt t="56223" x="6570663" y="5254625"/>
          <p14:tracePt t="56231" x="6578600" y="5254625"/>
          <p14:tracePt t="56247" x="6586538" y="5246688"/>
          <p14:tracePt t="56263" x="6594475" y="5238750"/>
          <p14:tracePt t="56269" x="6602413" y="5238750"/>
          <p14:tracePt t="56285" x="6610350" y="5230813"/>
          <p14:tracePt t="56300" x="6618288" y="5230813"/>
          <p14:tracePt t="56309" x="6618288" y="5222875"/>
          <p14:tracePt t="56317" x="6626225" y="5222875"/>
          <p14:tracePt t="56324" x="6634163" y="5214938"/>
          <p14:tracePt t="56335" x="6634163" y="5207000"/>
          <p14:tracePt t="56341" x="6642100" y="5207000"/>
          <p14:tracePt t="56356" x="6650038" y="5199063"/>
          <p14:tracePt t="56381" x="6657975" y="5199063"/>
          <p14:tracePt t="56395" x="6665913" y="5199063"/>
          <p14:tracePt t="56403" x="6665913" y="5191125"/>
          <p14:tracePt t="56411" x="6673850" y="5191125"/>
          <p14:tracePt t="56426" x="6681788" y="5183188"/>
          <p14:tracePt t="56435" x="6689725" y="5183188"/>
          <p14:tracePt t="56442" x="6697663" y="5175250"/>
          <p14:tracePt t="56459" x="6705600" y="5175250"/>
          <p14:tracePt t="56521" x="6713538" y="5175250"/>
          <p14:tracePt t="56617" x="6721475" y="5175250"/>
          <p14:tracePt t="56625" x="6729413" y="5175250"/>
          <p14:tracePt t="56641" x="6745288" y="5175250"/>
          <p14:tracePt t="56647" x="6761163" y="5175250"/>
          <p14:tracePt t="56654" x="6777038" y="5175250"/>
          <p14:tracePt t="56663" x="6802438" y="5175250"/>
          <p14:tracePt t="56671" x="6826250" y="5175250"/>
          <p14:tracePt t="56679" x="6850063" y="5175250"/>
          <p14:tracePt t="56687" x="6873875" y="5175250"/>
          <p14:tracePt t="56695" x="6897688" y="5175250"/>
          <p14:tracePt t="56703" x="6921500" y="5183188"/>
          <p14:tracePt t="56711" x="6953250" y="5183188"/>
          <p14:tracePt t="56719" x="6992938" y="5183188"/>
          <p14:tracePt t="56727" x="7040563" y="5191125"/>
          <p14:tracePt t="56735" x="7072313" y="5191125"/>
          <p14:tracePt t="56743" x="7096125" y="5191125"/>
          <p14:tracePt t="56751" x="7119938" y="5199063"/>
          <p14:tracePt t="56759" x="7145338" y="5199063"/>
          <p14:tracePt t="56767" x="7161213" y="5207000"/>
          <p14:tracePt t="56773" x="7169150" y="5207000"/>
          <p14:tracePt t="56781" x="7177088" y="5207000"/>
          <p14:tracePt t="56789" x="7185025" y="5207000"/>
          <p14:tracePt t="56923" x="7192963" y="5214938"/>
          <p14:tracePt t="56939" x="7208838" y="5214938"/>
          <p14:tracePt t="56947" x="7208838" y="5222875"/>
          <p14:tracePt t="56955" x="7216775" y="5222875"/>
          <p14:tracePt t="56962" x="7224713" y="5222875"/>
          <p14:tracePt t="56971" x="7224713" y="5230813"/>
          <p14:tracePt t="56979" x="7232650" y="5238750"/>
          <p14:tracePt t="56987" x="7240588" y="5238750"/>
          <p14:tracePt t="57041" x="7248525" y="5246688"/>
          <p14:tracePt t="57049" x="7248525" y="5262563"/>
          <p14:tracePt t="57058" x="7256463" y="5270500"/>
          <p14:tracePt t="57065" x="7264400" y="5294313"/>
          <p14:tracePt t="57073" x="7272338" y="5310188"/>
          <p14:tracePt t="57081" x="7280275" y="5335588"/>
          <p14:tracePt t="57089" x="7288213" y="5351463"/>
          <p14:tracePt t="57097" x="7296150" y="5367338"/>
          <p14:tracePt t="57105" x="7304088" y="5383213"/>
          <p14:tracePt t="57113" x="7312025" y="5383213"/>
          <p14:tracePt t="57121" x="7312025" y="5391150"/>
          <p14:tracePt t="57137" x="7319963" y="5391150"/>
          <p14:tracePt t="57255" x="7319963" y="5399088"/>
          <p14:tracePt t="57271" x="7327900" y="5407025"/>
          <p14:tracePt t="57277" x="7335838" y="5407025"/>
          <p14:tracePt t="59641" x="7327900" y="5414963"/>
          <p14:tracePt t="59649" x="7319963" y="5414963"/>
          <p14:tracePt t="59657" x="7304088" y="5414963"/>
          <p14:tracePt t="59665" x="7288213" y="5414963"/>
          <p14:tracePt t="59681" x="7280275" y="5414963"/>
          <p14:tracePt t="59689" x="7272338" y="5407025"/>
          <p14:tracePt t="59695" x="7256463" y="5399088"/>
          <p14:tracePt t="59705" x="7248525" y="5399088"/>
          <p14:tracePt t="59711" x="7232650" y="5391150"/>
          <p14:tracePt t="59722" x="7232650" y="5383213"/>
          <p14:tracePt t="59727" x="7224713" y="5383213"/>
          <p14:tracePt t="59735" x="7208838" y="5375275"/>
          <p14:tracePt t="59743" x="7192963" y="5367338"/>
          <p14:tracePt t="59751" x="7177088" y="5359400"/>
          <p14:tracePt t="59759" x="7153275" y="5351463"/>
          <p14:tracePt t="59767" x="7145338" y="5343525"/>
          <p14:tracePt t="59775" x="7127875" y="5319713"/>
          <p14:tracePt t="59783" x="7104063" y="5310188"/>
          <p14:tracePt t="59792" x="7088188" y="5294313"/>
          <p14:tracePt t="59799" x="7080250" y="5278438"/>
          <p14:tracePt t="59807" x="7048500" y="5262563"/>
          <p14:tracePt t="59815" x="7032625" y="5230813"/>
          <p14:tracePt t="59824" x="7000875" y="5214938"/>
          <p14:tracePt t="59829" x="6985000" y="5183188"/>
          <p14:tracePt t="59838" x="6961188" y="5159375"/>
          <p14:tracePt t="59845" x="6945313" y="5127625"/>
          <p14:tracePt t="59855" x="6929438" y="5111750"/>
          <p14:tracePt t="59860" x="6921500" y="5095875"/>
          <p14:tracePt t="59871" x="6913563" y="5080000"/>
          <p14:tracePt t="59876" x="6905625" y="5064125"/>
          <p14:tracePt t="59884" x="6897688" y="5056188"/>
          <p14:tracePt t="59893" x="6897688" y="5040313"/>
          <p14:tracePt t="59901" x="6889750" y="5016500"/>
          <p14:tracePt t="59909" x="6881813" y="4992688"/>
          <p14:tracePt t="59917" x="6873875" y="4959350"/>
          <p14:tracePt t="59926" x="6865938" y="4927600"/>
          <p14:tracePt t="59934" x="6865938" y="4903788"/>
          <p14:tracePt t="59941" x="6858000" y="4879975"/>
          <p14:tracePt t="59948" x="6850063" y="4840288"/>
          <p14:tracePt t="59956" x="6842125" y="4808538"/>
          <p14:tracePt t="59963" x="6834188" y="4752975"/>
          <p14:tracePt t="59971" x="6826250" y="4705350"/>
          <p14:tracePt t="59979" x="6818313" y="4665663"/>
          <p14:tracePt t="59988" x="6818313" y="4633913"/>
          <p14:tracePt t="59995" x="6818313" y="4608513"/>
          <p14:tracePt t="60005" x="6810375" y="4576763"/>
          <p14:tracePt t="60011" x="6802438" y="4560888"/>
          <p14:tracePt t="60021" x="6794500" y="4545013"/>
          <p14:tracePt t="60027" x="6794500" y="4529138"/>
          <p14:tracePt t="60035" x="6794500" y="4521200"/>
          <p14:tracePt t="60043" x="6794500" y="4505325"/>
          <p14:tracePt t="60051" x="6784975" y="4497388"/>
          <p14:tracePt t="60059" x="6777038" y="4489450"/>
          <p14:tracePt t="60067" x="6777038" y="4473575"/>
          <p14:tracePt t="60073" x="6777038" y="4465638"/>
          <p14:tracePt t="60083" x="6777038" y="4449763"/>
          <p14:tracePt t="60089" x="6777038" y="4441825"/>
          <p14:tracePt t="60105" x="6777038" y="4433888"/>
          <p14:tracePt t="60129" x="6777038" y="4425950"/>
          <p14:tracePt t="60145" x="6777038" y="4418013"/>
          <p14:tracePt t="60177" x="6777038" y="4402138"/>
          <p14:tracePt t="60185" x="6784975" y="4386263"/>
          <p14:tracePt t="60193" x="6794500" y="4362450"/>
          <p14:tracePt t="60201" x="6802438" y="4346575"/>
          <p14:tracePt t="60207" x="6810375" y="4330700"/>
          <p14:tracePt t="60215" x="6810375" y="4306888"/>
          <p14:tracePt t="60223" x="6818313" y="4291013"/>
          <p14:tracePt t="60231" x="6826250" y="4265613"/>
          <p14:tracePt t="60239" x="6834188" y="4241800"/>
          <p14:tracePt t="60246" x="6834188" y="4217988"/>
          <p14:tracePt t="60255" x="6842125" y="4186238"/>
          <p14:tracePt t="60263" x="6850063" y="4162425"/>
          <p14:tracePt t="60273" x="6850063" y="4138613"/>
          <p14:tracePt t="60279" x="6850063" y="4106863"/>
          <p14:tracePt t="60289" x="6850063" y="4067175"/>
          <p14:tracePt t="60295" x="6850063" y="4027488"/>
          <p14:tracePt t="60306" x="6842125" y="3971925"/>
          <p14:tracePt t="60311" x="6818313" y="3922713"/>
          <p14:tracePt t="60319" x="6802438" y="3875088"/>
          <p14:tracePt t="60327" x="6784975" y="3827463"/>
          <p14:tracePt t="60335" x="6777038" y="3795713"/>
          <p14:tracePt t="60341" x="6769100" y="3771900"/>
          <p14:tracePt t="60349" x="6769100" y="3748088"/>
          <p14:tracePt t="60357" x="6761163" y="3724275"/>
          <p14:tracePt t="60365" x="6761163" y="3700463"/>
          <p14:tracePt t="60373" x="6761163" y="3676650"/>
          <p14:tracePt t="60381" x="6761163" y="3644900"/>
          <p14:tracePt t="60389" x="6761163" y="3621088"/>
          <p14:tracePt t="60397" x="6761163" y="3595688"/>
          <p14:tracePt t="60405" x="6761163" y="3571875"/>
          <p14:tracePt t="60412" x="6761163" y="3556000"/>
          <p14:tracePt t="60422" x="6761163" y="3540125"/>
          <p14:tracePt t="60429" x="6761163" y="3524250"/>
          <p14:tracePt t="60438" x="6761163" y="3516313"/>
          <p14:tracePt t="60445" x="6761163" y="3500438"/>
          <p14:tracePt t="60456" x="6761163" y="3476625"/>
          <p14:tracePt t="60458" x="6761163" y="3460750"/>
          <p14:tracePt t="60467" x="6769100" y="3444875"/>
          <p14:tracePt t="60475" x="6777038" y="3429000"/>
          <p14:tracePt t="60483" x="6777038" y="3421063"/>
          <p14:tracePt t="60491" x="6777038" y="3413125"/>
          <p14:tracePt t="60499" x="6784975" y="3405188"/>
          <p14:tracePt t="60515" x="6784975" y="3397250"/>
          <p14:tracePt t="60539" x="6794500" y="3397250"/>
          <p14:tracePt t="60609" x="6810375" y="3381375"/>
          <p14:tracePt t="60617" x="6826250" y="3381375"/>
          <p14:tracePt t="60625" x="6842125" y="3373438"/>
          <p14:tracePt t="60633" x="6850063" y="3365500"/>
          <p14:tracePt t="60640" x="6858000" y="3365500"/>
          <p14:tracePt t="60648" x="6865938" y="3357563"/>
          <p14:tracePt t="60657" x="6873875" y="3349625"/>
          <p14:tracePt t="60664" x="6881813" y="3349625"/>
          <p14:tracePt t="60672" x="6881813" y="3341688"/>
          <p14:tracePt t="60681" x="6897688" y="3341688"/>
          <p14:tracePt t="60688" x="6913563" y="3333750"/>
          <p14:tracePt t="60699" x="6913563" y="3325813"/>
          <p14:tracePt t="60705" x="6929438" y="3325813"/>
          <p14:tracePt t="60713" x="6945313" y="3317875"/>
          <p14:tracePt t="60719" x="6961188" y="3309938"/>
          <p14:tracePt t="60727" x="6969125" y="3309938"/>
          <p14:tracePt t="60735" x="6977063" y="3302000"/>
          <p14:tracePt t="60743" x="6977063" y="3294063"/>
          <p14:tracePt t="60759" x="6985000" y="3294063"/>
          <p14:tracePt t="60807" x="6992938" y="3294063"/>
          <p14:tracePt t="60823" x="7008813" y="3278188"/>
          <p14:tracePt t="60831" x="7008813" y="3270250"/>
          <p14:tracePt t="60839" x="7016750" y="3270250"/>
          <p14:tracePt t="60845" x="7016750" y="3262313"/>
          <p14:tracePt t="60854" x="7024688" y="3262313"/>
          <p14:tracePt t="60941" x="7032625" y="3252788"/>
          <p14:tracePt t="60957" x="7040563" y="3244850"/>
          <p14:tracePt t="60973" x="7048500" y="3236913"/>
          <p14:tracePt t="60987" x="7048500" y="3228975"/>
          <p14:tracePt t="61003" x="7048500" y="3221038"/>
          <p14:tracePt t="61019" x="7048500" y="3213100"/>
          <p14:tracePt t="61027" x="7056438" y="3213100"/>
          <p14:tracePt t="61035" x="7056438" y="3205163"/>
          <p14:tracePt t="61043" x="7064375" y="3205163"/>
          <p14:tracePt t="61051" x="7072313" y="3205163"/>
          <p14:tracePt t="61059" x="7072313" y="3197225"/>
          <p14:tracePt t="61067" x="7080250" y="3197225"/>
          <p14:tracePt t="61075" x="7088188" y="3189288"/>
          <p14:tracePt t="61083" x="7096125" y="3181350"/>
          <p14:tracePt t="61091" x="7119938" y="3165475"/>
          <p14:tracePt t="61097" x="7127875" y="3157538"/>
          <p14:tracePt t="61107" x="7135813" y="3149600"/>
          <p14:tracePt t="61123" x="7145338" y="3141663"/>
          <p14:tracePt t="61140" x="7145338" y="3133725"/>
          <p14:tracePt t="61255" x="7153275" y="3125788"/>
          <p14:tracePt t="61343" x="7153275" y="3117850"/>
          <p14:tracePt t="61515" x="7161213" y="3117850"/>
          <p14:tracePt t="61523" x="7169150" y="3125788"/>
          <p14:tracePt t="61531" x="7169150" y="3133725"/>
          <p14:tracePt t="61540" x="7169150" y="3149600"/>
          <p14:tracePt t="61547" x="7177088" y="3165475"/>
          <p14:tracePt t="61556" x="7185025" y="3181350"/>
          <p14:tracePt t="61563" x="7192963" y="3197225"/>
          <p14:tracePt t="61574" x="7192963" y="3221038"/>
          <p14:tracePt t="61579" x="7200900" y="3236913"/>
          <p14:tracePt t="61587" x="7208838" y="3262313"/>
          <p14:tracePt t="61595" x="7216775" y="3294063"/>
          <p14:tracePt t="61604" x="7232650" y="3317875"/>
          <p14:tracePt t="61611" x="7248525" y="3341688"/>
          <p14:tracePt t="61617" x="7248525" y="3365500"/>
          <p14:tracePt t="61625" x="7256463" y="3397250"/>
          <p14:tracePt t="61633" x="7264400" y="3421063"/>
          <p14:tracePt t="61641" x="7272338" y="3444875"/>
          <p14:tracePt t="61649" x="7280275" y="3476625"/>
          <p14:tracePt t="61658" x="7280275" y="3500438"/>
          <p14:tracePt t="61665" x="7280275" y="3532188"/>
          <p14:tracePt t="61675" x="7288213" y="3571875"/>
          <p14:tracePt t="61681" x="7288213" y="3605213"/>
          <p14:tracePt t="61690" x="7296150" y="3629025"/>
          <p14:tracePt t="61697" x="7296150" y="3652838"/>
          <p14:tracePt t="61706" x="7304088" y="3668713"/>
          <p14:tracePt t="61712" x="7304088" y="3684588"/>
          <p14:tracePt t="61723" x="7304088" y="3700463"/>
          <p14:tracePt t="61729" x="7304088" y="3716338"/>
          <p14:tracePt t="61737" x="7304088" y="3732213"/>
          <p14:tracePt t="61743" x="7304088" y="3748088"/>
          <p14:tracePt t="61751" x="7304088" y="3763963"/>
          <p14:tracePt t="61759" x="7304088" y="3779838"/>
          <p14:tracePt t="61767" x="7312025" y="3803650"/>
          <p14:tracePt t="61776" x="7312025" y="3819525"/>
          <p14:tracePt t="61783" x="7319963" y="3859213"/>
          <p14:tracePt t="61791" x="7327900" y="3890963"/>
          <p14:tracePt t="61799" x="7335838" y="3914775"/>
          <p14:tracePt t="61808" x="7335838" y="3938588"/>
          <p14:tracePt t="61815" x="7343775" y="3963988"/>
          <p14:tracePt t="61824" x="7343775" y="3979863"/>
          <p14:tracePt t="61831" x="7351713" y="3995738"/>
          <p14:tracePt t="61840" x="7359650" y="4019550"/>
          <p14:tracePt t="61847" x="7359650" y="4027488"/>
          <p14:tracePt t="61857" x="7359650" y="4035425"/>
          <p14:tracePt t="61863" x="7367588" y="4051300"/>
          <p14:tracePt t="61868" x="7367588" y="4067175"/>
          <p14:tracePt t="61876" x="7375525" y="4083050"/>
          <p14:tracePt t="61886" x="7375525" y="4106863"/>
          <p14:tracePt t="61893" x="7383463" y="4130675"/>
          <p14:tracePt t="61901" x="7383463" y="4154488"/>
          <p14:tracePt t="61909" x="7383463" y="4186238"/>
          <p14:tracePt t="61917" x="7383463" y="4217988"/>
          <p14:tracePt t="61925" x="7383463" y="4241800"/>
          <p14:tracePt t="61933" x="7391400" y="4273550"/>
          <p14:tracePt t="61941" x="7399338" y="4298950"/>
          <p14:tracePt t="61949" x="7399338" y="4322763"/>
          <p14:tracePt t="61957" x="7407275" y="4338638"/>
          <p14:tracePt t="61965" x="7407275" y="4354513"/>
          <p14:tracePt t="61974" x="7407275" y="4370388"/>
          <p14:tracePt t="61981" x="7407275" y="4386263"/>
          <p14:tracePt t="61991" x="7415213" y="4402138"/>
          <p14:tracePt t="61995" x="7423150" y="4418013"/>
          <p14:tracePt t="62003" x="7431088" y="4433888"/>
          <p14:tracePt t="62011" x="7431088" y="4449763"/>
          <p14:tracePt t="62019" x="7439025" y="4465638"/>
          <p14:tracePt t="62028" x="7446963" y="4489450"/>
          <p14:tracePt t="62035" x="7454900" y="4505325"/>
          <p14:tracePt t="62043" x="7454900" y="4521200"/>
          <p14:tracePt t="62051" x="7462838" y="4545013"/>
          <p14:tracePt t="62059" x="7470775" y="4568825"/>
          <p14:tracePt t="62067" x="7478713" y="4592638"/>
          <p14:tracePt t="62074" x="7478713" y="4616450"/>
          <p14:tracePt t="62082" x="7486650" y="4641850"/>
          <p14:tracePt t="62091" x="7496175" y="4665663"/>
          <p14:tracePt t="62099" x="7504113" y="4681538"/>
          <p14:tracePt t="62107" x="7504113" y="4697413"/>
          <p14:tracePt t="62115" x="7512050" y="4713288"/>
          <p14:tracePt t="62120" x="7512050" y="4721225"/>
          <p14:tracePt t="62129" x="7519988" y="4721225"/>
          <p14:tracePt t="62137" x="7519988" y="4737100"/>
          <p14:tracePt t="62145" x="7527925" y="4737100"/>
          <p14:tracePt t="62153" x="7535863" y="4752975"/>
          <p14:tracePt t="62161" x="7535863" y="4768850"/>
          <p14:tracePt t="62169" x="7543800" y="4784725"/>
          <p14:tracePt t="62177" x="7551738" y="4808538"/>
          <p14:tracePt t="62185" x="7551738" y="4832350"/>
          <p14:tracePt t="62193" x="7559675" y="4848225"/>
          <p14:tracePt t="62201" x="7567613" y="4864100"/>
          <p14:tracePt t="62210" x="7575550" y="4879975"/>
          <p14:tracePt t="62217" x="7575550" y="4895850"/>
          <p14:tracePt t="62233" x="7575550" y="4903788"/>
          <p14:tracePt t="62241" x="7583488" y="4903788"/>
          <p14:tracePt t="62247" x="7583488" y="4911725"/>
          <p14:tracePt t="62258" x="7583488" y="4919663"/>
          <p14:tracePt t="62279" x="7583488" y="4927600"/>
          <p14:tracePt t="62295" x="7583488" y="4935538"/>
          <p14:tracePt t="62303" x="7583488" y="4943475"/>
          <p14:tracePt t="62311" x="7583488" y="4951413"/>
          <p14:tracePt t="62319" x="7583488" y="4959350"/>
          <p14:tracePt t="62335" x="7583488" y="4967288"/>
          <p14:tracePt t="62343" x="7583488" y="4976813"/>
          <p14:tracePt t="62373" x="7583488" y="4984750"/>
          <p14:tracePt t="62397" x="7583488" y="4992688"/>
          <p14:tracePt t="62413" x="7583488" y="5000625"/>
          <p14:tracePt t="62429" x="7583488" y="5008563"/>
          <p14:tracePt t="62437" x="7583488" y="5016500"/>
          <p14:tracePt t="62453" x="7583488" y="5024438"/>
          <p14:tracePt t="62469" x="7583488" y="5032375"/>
          <p14:tracePt t="62485" x="7583488" y="5040313"/>
          <p14:tracePt t="62493" x="7583488" y="5048250"/>
          <p14:tracePt t="62507" x="7583488" y="5056188"/>
          <p14:tracePt t="62525" x="7583488" y="5064125"/>
          <p14:tracePt t="62547" x="7583488" y="5072063"/>
          <p14:tracePt t="62563" x="7583488" y="5080000"/>
          <p14:tracePt t="62657" x="7583488" y="5087938"/>
          <p14:tracePt t="63351" x="7583488" y="5095875"/>
          <p14:tracePt t="63367" x="7583488" y="5103813"/>
          <p14:tracePt t="63453" x="7583488" y="5111750"/>
          <p14:tracePt t="63501" x="7583488" y="5119688"/>
          <p14:tracePt t="63729" x="7583488" y="5127625"/>
          <p14:tracePt t="63753" x="7583488" y="5135563"/>
          <p14:tracePt t="63949" x="7591425" y="5135563"/>
          <p14:tracePt t="63973" x="7599363" y="5143500"/>
          <p14:tracePt t="63997" x="7607300" y="5143500"/>
          <p14:tracePt t="64021" x="7615238" y="5151438"/>
          <p14:tracePt t="64067" x="7623175" y="5151438"/>
          <p14:tracePt t="64075" x="7631113" y="5159375"/>
          <p14:tracePt t="64115" x="7639050" y="5159375"/>
          <p14:tracePt t="64131" x="7646988" y="5167313"/>
          <p14:tracePt t="64147" x="7662863" y="5167313"/>
          <p14:tracePt t="64161" x="7670800" y="5167313"/>
          <p14:tracePt t="64169" x="7678738" y="5167313"/>
          <p14:tracePt t="64185" x="7686675" y="5167313"/>
          <p14:tracePt t="64761" x="7694613" y="5167313"/>
          <p14:tracePt t="64777" x="7702550" y="5167313"/>
          <p14:tracePt t="64807" x="7710488" y="5167313"/>
          <p14:tracePt t="64815" x="7718425" y="5167313"/>
          <p14:tracePt t="64847" x="7726363" y="5167313"/>
          <p14:tracePt t="64870" x="7734300" y="5175250"/>
          <p14:tracePt t="64902" x="7742238" y="5183188"/>
          <p14:tracePt t="64919" x="7750175" y="5183188"/>
          <p14:tracePt t="64949" x="7758113" y="5183188"/>
          <p14:tracePt t="64957" x="7758113" y="5191125"/>
          <p14:tracePt t="64973" x="7766050" y="5191125"/>
          <p14:tracePt t="70723" x="7766050" y="5207000"/>
          <p14:tracePt t="70732" x="7750175" y="5230813"/>
          <p14:tracePt t="70739" x="7734300" y="5238750"/>
          <p14:tracePt t="70747" x="7718425" y="5246688"/>
          <p14:tracePt t="70763" x="7710488" y="5246688"/>
          <p14:tracePt t="71409" x="7726363" y="5246688"/>
          <p14:tracePt t="71417" x="7742238" y="5246688"/>
          <p14:tracePt t="71425" x="7758113" y="5246688"/>
          <p14:tracePt t="71433" x="7781925" y="5238750"/>
          <p14:tracePt t="71441" x="7805738" y="5222875"/>
          <p14:tracePt t="71450" x="7839075" y="5207000"/>
          <p14:tracePt t="71457" x="7862888" y="5175250"/>
          <p14:tracePt t="71463" x="7902575" y="5143500"/>
          <p14:tracePt t="71473" x="7934325" y="5119688"/>
          <p14:tracePt t="71479" x="7958138" y="5087938"/>
          <p14:tracePt t="71487" x="7981950" y="5064125"/>
          <p14:tracePt t="71495" x="8013700" y="5024438"/>
          <p14:tracePt t="71503" x="8045450" y="4984750"/>
          <p14:tracePt t="71511" x="8085138" y="4935538"/>
          <p14:tracePt t="71519" x="8124825" y="4887913"/>
          <p14:tracePt t="71526" x="8197850" y="4824413"/>
          <p14:tracePt t="71535" x="8261350" y="4776788"/>
          <p14:tracePt t="71542" x="8316913" y="4713288"/>
          <p14:tracePt t="71551" x="8356600" y="4673600"/>
          <p14:tracePt t="71559" x="8388350" y="4633913"/>
          <p14:tracePt t="71568" x="8404225" y="4608513"/>
          <p14:tracePt t="71575" x="8412163" y="4584700"/>
          <p14:tracePt t="71585" x="8420100" y="4568825"/>
          <p14:tracePt t="71591" x="8420100" y="4552950"/>
          <p14:tracePt t="71600" x="8428038" y="4537075"/>
          <p14:tracePt t="71605" x="8435975" y="4521200"/>
          <p14:tracePt t="71613" x="8443913" y="4505325"/>
          <p14:tracePt t="71621" x="8443913" y="4489450"/>
          <p14:tracePt t="71629" x="8451850" y="4465638"/>
          <p14:tracePt t="71637" x="8459788" y="4441825"/>
          <p14:tracePt t="71645" x="8467725" y="4418013"/>
          <p14:tracePt t="71654" x="8467725" y="4394200"/>
          <p14:tracePt t="71661" x="8467725" y="4370388"/>
          <p14:tracePt t="71669" x="8475663" y="4338638"/>
          <p14:tracePt t="71677" x="8475663" y="4314825"/>
          <p14:tracePt t="71685" x="8483600" y="4291013"/>
          <p14:tracePt t="71693" x="8483600" y="4273550"/>
          <p14:tracePt t="71701" x="8491538" y="4257675"/>
          <p14:tracePt t="71709" x="8515350" y="4225925"/>
          <p14:tracePt t="71718" x="8540750" y="4210050"/>
          <p14:tracePt t="71723" x="8572500" y="4178300"/>
          <p14:tracePt t="71731" x="8588375" y="4162425"/>
          <p14:tracePt t="71739" x="8604250" y="4154488"/>
          <p14:tracePt t="71747" x="8612188" y="4154488"/>
          <p14:tracePt t="71755" x="8612188" y="4146550"/>
          <p14:tracePt t="72007" x="8636000" y="4146550"/>
          <p14:tracePt t="72015" x="8651875" y="4146550"/>
          <p14:tracePt t="72023" x="8675688" y="4146550"/>
          <p14:tracePt t="72031" x="8691563" y="4146550"/>
          <p14:tracePt t="72039" x="8707438" y="4138613"/>
          <p14:tracePt t="72047" x="8723313" y="4122738"/>
          <p14:tracePt t="72055" x="8747125" y="4114800"/>
          <p14:tracePt t="72063" x="8763000" y="4098925"/>
          <p14:tracePt t="72071" x="8794750" y="4075113"/>
          <p14:tracePt t="72079" x="8818563" y="4051300"/>
          <p14:tracePt t="72087" x="8842375" y="4035425"/>
          <p14:tracePt t="72095" x="8866188" y="4011613"/>
          <p14:tracePt t="72102" x="8891588" y="3995738"/>
          <p14:tracePt t="72109" x="8931275" y="3963988"/>
          <p14:tracePt t="72118" x="8963025" y="3930650"/>
          <p14:tracePt t="72125" x="8986838" y="3914775"/>
          <p14:tracePt t="72134" x="9018588" y="3883025"/>
          <p14:tracePt t="72141" x="9042400" y="3867150"/>
          <p14:tracePt t="72149" x="9074150" y="3843338"/>
          <p14:tracePt t="72157" x="9090025" y="3827463"/>
          <p14:tracePt t="72165" x="9105900" y="3811588"/>
          <p14:tracePt t="72173" x="9129713" y="3795713"/>
          <p14:tracePt t="72181" x="9129713" y="3787775"/>
          <p14:tracePt t="72189" x="9145588" y="3771900"/>
          <p14:tracePt t="72197" x="9153525" y="3763963"/>
          <p14:tracePt t="72205" x="9161463" y="3748088"/>
          <p14:tracePt t="72213" x="9161463" y="3740150"/>
          <p14:tracePt t="72220" x="9169400" y="3732213"/>
          <p14:tracePt t="72228" x="9177338" y="3716338"/>
          <p14:tracePt t="72234" x="9185275" y="3700463"/>
          <p14:tracePt t="72242" x="9185275" y="3684588"/>
          <p14:tracePt t="72251" x="9193213" y="3668713"/>
          <p14:tracePt t="72259" x="9209088" y="3644900"/>
          <p14:tracePt t="72269" x="9224963" y="3629025"/>
          <p14:tracePt t="72275" x="9234488" y="3621088"/>
          <p14:tracePt t="72285" x="9242425" y="3613150"/>
          <p14:tracePt t="72292" x="9250363" y="3605213"/>
          <p14:tracePt t="72299" x="9258300" y="3605213"/>
          <p14:tracePt t="72307" x="9274175" y="3595688"/>
          <p14:tracePt t="72315" x="9282113" y="3595688"/>
          <p14:tracePt t="72323" x="9297988" y="3587750"/>
          <p14:tracePt t="72331" x="9313863" y="3579813"/>
          <p14:tracePt t="72339" x="9329738" y="3571875"/>
          <p14:tracePt t="72347" x="9345613" y="3571875"/>
          <p14:tracePt t="72352" x="9353550" y="3563938"/>
          <p14:tracePt t="72361" x="9369425" y="3556000"/>
          <p14:tracePt t="72377" x="9377363" y="3556000"/>
          <p14:tracePt t="72386" x="9385300" y="3548063"/>
          <p14:tracePt t="72393" x="9393238" y="3548063"/>
          <p14:tracePt t="72403" x="9409113" y="3540125"/>
          <p14:tracePt t="72409" x="9440863" y="3516313"/>
          <p14:tracePt t="72418" x="9488488" y="3492500"/>
          <p14:tracePt t="72425" x="9536113" y="3476625"/>
          <p14:tracePt t="72437" x="9575800" y="3476625"/>
          <p14:tracePt t="72441" x="9593263" y="3468688"/>
          <p14:tracePt t="72453" x="9617075" y="3460750"/>
          <p14:tracePt t="72457" x="9617075" y="3452813"/>
          <p14:tracePt t="72615" x="9625013" y="3444875"/>
          <p14:tracePt t="72621" x="9625013" y="3436938"/>
          <p14:tracePt t="72629" x="9632950" y="3429000"/>
          <p14:tracePt t="72637" x="9632950" y="3421063"/>
          <p14:tracePt t="72645" x="9640888" y="3405188"/>
          <p14:tracePt t="72652" x="9640888" y="3397250"/>
          <p14:tracePt t="72661" x="9640888" y="3389313"/>
          <p14:tracePt t="72669" x="9648825" y="3365500"/>
          <p14:tracePt t="72676" x="9656763" y="3349625"/>
          <p14:tracePt t="72685" x="9656763" y="3333750"/>
          <p14:tracePt t="72693" x="9664700" y="3317875"/>
          <p14:tracePt t="72702" x="9680575" y="3294063"/>
          <p14:tracePt t="72709" x="9688513" y="3270250"/>
          <p14:tracePt t="72719" x="9704388" y="3252788"/>
          <p14:tracePt t="72725" x="9720263" y="3236913"/>
          <p14:tracePt t="72735" x="9728200" y="3221038"/>
          <p14:tracePt t="72739" x="9736138" y="3205163"/>
          <p14:tracePt t="72747" x="9752013" y="3197225"/>
          <p14:tracePt t="72755" x="9759950" y="3189288"/>
          <p14:tracePt t="72763" x="9767888" y="3181350"/>
          <p14:tracePt t="72771" x="9783763" y="3181350"/>
          <p14:tracePt t="72779" x="9791700" y="3173413"/>
          <p14:tracePt t="72787" x="9799638" y="3165475"/>
          <p14:tracePt t="72795" x="9815513" y="3165475"/>
          <p14:tracePt t="72802" x="9815513" y="3157538"/>
          <p14:tracePt t="72811" x="9831388" y="3149600"/>
          <p14:tracePt t="72820" x="9847263" y="3141663"/>
          <p14:tracePt t="72835" x="9863138" y="3133725"/>
          <p14:tracePt t="72842" x="9879013" y="3125788"/>
          <p14:tracePt t="72852" x="9902825" y="3117850"/>
          <p14:tracePt t="72859" x="9910763" y="3109913"/>
          <p14:tracePt t="72865" x="9918700" y="3101975"/>
          <p14:tracePt t="72873" x="9926638" y="3101975"/>
          <p14:tracePt t="72881" x="9944100" y="3094038"/>
          <p14:tracePt t="72889" x="9952038" y="3094038"/>
          <p14:tracePt t="72896" x="9967913" y="3086100"/>
          <p14:tracePt t="72905" x="9991725" y="3086100"/>
          <p14:tracePt t="72913" x="9999663" y="3078163"/>
          <p14:tracePt t="72921" x="10007600" y="3070225"/>
          <p14:tracePt t="72928" x="10015538" y="3070225"/>
          <p14:tracePt t="72937" x="10023475" y="3062288"/>
          <p14:tracePt t="72945" x="10031413" y="3062288"/>
          <p14:tracePt t="72953" x="10031413" y="3054350"/>
          <p14:tracePt t="72961" x="10039350" y="3046413"/>
          <p14:tracePt t="72985" x="10047288" y="3038475"/>
          <p14:tracePt t="72993" x="10055225" y="3038475"/>
          <p14:tracePt t="73007" x="10055225" y="3030538"/>
          <p14:tracePt t="73039" x="10063163" y="3030538"/>
          <p14:tracePt t="73047" x="10063163" y="3022600"/>
          <p14:tracePt t="73055" x="10071100" y="3014663"/>
          <p14:tracePt t="73071" x="10079038" y="3006725"/>
          <p14:tracePt t="73087" x="10086975" y="3006725"/>
          <p14:tracePt t="73095" x="10086975" y="2998788"/>
          <p14:tracePt t="73111" x="10094913" y="2998788"/>
          <p14:tracePt t="73142" x="10094913" y="2990850"/>
          <p14:tracePt t="73149" x="10102850" y="2990850"/>
          <p14:tracePt t="73157" x="10102850" y="2982913"/>
          <p14:tracePt t="73165" x="10110788" y="2982913"/>
          <p14:tracePt t="73173" x="10118725" y="2974975"/>
          <p14:tracePt t="73385" x="10126663" y="2967038"/>
          <p14:tracePt t="73393" x="10126663" y="2951163"/>
          <p14:tracePt t="73401" x="10134600" y="2935288"/>
          <p14:tracePt t="73409" x="10150475" y="2919413"/>
          <p14:tracePt t="73420" x="10150475" y="2901950"/>
          <p14:tracePt t="73424" x="10158413" y="2878138"/>
          <p14:tracePt t="73433" x="10166350" y="2862263"/>
          <p14:tracePt t="73441" x="10174288" y="2854325"/>
          <p14:tracePt t="73449" x="10174288" y="2838450"/>
          <p14:tracePt t="73456" x="10174288" y="2814638"/>
          <p14:tracePt t="73465" x="10182225" y="2798763"/>
          <p14:tracePt t="73473" x="10190163" y="2782888"/>
          <p14:tracePt t="73481" x="10190163" y="2767013"/>
          <p14:tracePt t="73489" x="10190163" y="2751138"/>
          <p14:tracePt t="73497" x="10190163" y="2735263"/>
          <p14:tracePt t="73512" x="10190163" y="2727325"/>
          <p14:tracePt t="73520" x="10182225" y="2719388"/>
          <p14:tracePt t="73527" x="10174288" y="2711450"/>
          <p14:tracePt t="73535" x="10166350" y="2695575"/>
          <p14:tracePt t="73543" x="10158413" y="2687638"/>
          <p14:tracePt t="73554" x="10150475" y="2671763"/>
          <p14:tracePt t="73559" x="10126663" y="2655888"/>
          <p14:tracePt t="73567" x="10110788" y="2640013"/>
          <p14:tracePt t="73575" x="10094913" y="2624138"/>
          <p14:tracePt t="73583" x="10079038" y="2608263"/>
          <p14:tracePt t="73590" x="10055225" y="2600325"/>
          <p14:tracePt t="73599" x="10039350" y="2584450"/>
          <p14:tracePt t="73607" x="10031413" y="2576513"/>
          <p14:tracePt t="73615" x="10015538" y="2559050"/>
          <p14:tracePt t="73623" x="9999663" y="2543175"/>
          <p14:tracePt t="73631" x="9975850" y="2527300"/>
          <p14:tracePt t="73637" x="9944100" y="2511425"/>
          <p14:tracePt t="73645" x="9894888" y="2487613"/>
          <p14:tracePt t="73653" x="9847263" y="2463800"/>
          <p14:tracePt t="73661" x="9799638" y="2439988"/>
          <p14:tracePt t="73669" x="9752013" y="2416175"/>
          <p14:tracePt t="73677" x="9696450" y="2392363"/>
          <p14:tracePt t="73687" x="9632950" y="2376488"/>
          <p14:tracePt t="73693" x="9601200" y="2360613"/>
          <p14:tracePt t="73703" x="9551988" y="2336800"/>
          <p14:tracePt t="73709" x="9504363" y="2320925"/>
          <p14:tracePt t="73717" x="9480550" y="2312988"/>
          <p14:tracePt t="73725" x="9448800" y="2305050"/>
          <p14:tracePt t="73733" x="9424988" y="2289175"/>
          <p14:tracePt t="73741" x="9401175" y="2281238"/>
          <p14:tracePt t="73749" x="9377363" y="2273300"/>
          <p14:tracePt t="73755" x="9353550" y="2273300"/>
          <p14:tracePt t="73762" x="9337675" y="2265363"/>
          <p14:tracePt t="73771" x="9321800" y="2257425"/>
          <p14:tracePt t="73779" x="9297988" y="2257425"/>
          <p14:tracePt t="73788" x="9282113" y="2249488"/>
          <p14:tracePt t="73795" x="9266238" y="2249488"/>
          <p14:tracePt t="73803" x="9258300" y="2241550"/>
          <p14:tracePt t="73811" x="9242425" y="2241550"/>
          <p14:tracePt t="73820" x="9234488" y="2233613"/>
          <p14:tracePt t="73826" x="9217025" y="2233613"/>
          <p14:tracePt t="73836" x="9201150" y="2224088"/>
          <p14:tracePt t="73843" x="9177338" y="2216150"/>
          <p14:tracePt t="73852" x="9161463" y="2208213"/>
          <p14:tracePt t="73859" x="9145588" y="2208213"/>
          <p14:tracePt t="73867" x="9129713" y="2208213"/>
          <p14:tracePt t="73875" x="9113838" y="2208213"/>
          <p14:tracePt t="73883" x="9097963" y="2208213"/>
          <p14:tracePt t="73889" x="9074150" y="2208213"/>
          <p14:tracePt t="73897" x="9066213" y="2208213"/>
          <p14:tracePt t="73905" x="9050338" y="2208213"/>
          <p14:tracePt t="73913" x="9034463" y="2208213"/>
          <p14:tracePt t="73921" x="9026525" y="2208213"/>
          <p14:tracePt t="73929" x="9002713" y="2208213"/>
          <p14:tracePt t="73937" x="8986838" y="2216150"/>
          <p14:tracePt t="73945" x="8970963" y="2224088"/>
          <p14:tracePt t="73953" x="8955088" y="2224088"/>
          <p14:tracePt t="73961" x="8939213" y="2233613"/>
          <p14:tracePt t="73970" x="8923338" y="2241550"/>
          <p14:tracePt t="73987" x="8907463" y="2249488"/>
          <p14:tracePt t="73993" x="8883650" y="2257425"/>
          <p14:tracePt t="74005" x="8874125" y="2257425"/>
          <p14:tracePt t="74009" x="8858250" y="2265363"/>
          <p14:tracePt t="74015" x="8842375" y="2281238"/>
          <p14:tracePt t="74023" x="8818563" y="2289175"/>
          <p14:tracePt t="74031" x="8802688" y="2305050"/>
          <p14:tracePt t="74039" x="8786813" y="2320925"/>
          <p14:tracePt t="74047" x="8770938" y="2336800"/>
          <p14:tracePt t="74055" x="8747125" y="2360613"/>
          <p14:tracePt t="74063" x="8731250" y="2376488"/>
          <p14:tracePt t="74071" x="8723313" y="2384425"/>
          <p14:tracePt t="74079" x="8707438" y="2408238"/>
          <p14:tracePt t="74087" x="8699500" y="2424113"/>
          <p14:tracePt t="74095" x="8683625" y="2424113"/>
          <p14:tracePt t="74103" x="8675688" y="2439988"/>
          <p14:tracePt t="74111" x="8667750" y="2439988"/>
          <p14:tracePt t="74120" x="8659813" y="2455863"/>
          <p14:tracePt t="74127" x="8651875" y="2455863"/>
          <p14:tracePt t="74133" x="8651875" y="2463800"/>
          <p14:tracePt t="74143" x="8643938" y="2463800"/>
          <p14:tracePt t="74149" x="8643938" y="2471738"/>
          <p14:tracePt t="74157" x="8636000" y="2479675"/>
          <p14:tracePt t="74165" x="8628063" y="2495550"/>
          <p14:tracePt t="74173" x="8628063" y="2519363"/>
          <p14:tracePt t="74181" x="8620125" y="2535238"/>
          <p14:tracePt t="74189" x="8612188" y="2551113"/>
          <p14:tracePt t="74197" x="8604250" y="2566988"/>
          <p14:tracePt t="74205" x="8604250" y="2584450"/>
          <p14:tracePt t="74213" x="8596313" y="2592388"/>
          <p14:tracePt t="74221" x="8588375" y="2600325"/>
          <p14:tracePt t="74229" x="8588375" y="2608263"/>
          <p14:tracePt t="74237" x="8580438" y="2608263"/>
          <p14:tracePt t="74245" x="8580438" y="2624138"/>
          <p14:tracePt t="74255" x="8572500" y="2632075"/>
          <p14:tracePt t="74260" x="8564563" y="2640013"/>
          <p14:tracePt t="74267" x="8556625" y="2663825"/>
          <p14:tracePt t="74276" x="8556625" y="2687638"/>
          <p14:tracePt t="74283" x="8548688" y="2719388"/>
          <p14:tracePt t="74291" x="8548688" y="2751138"/>
          <p14:tracePt t="74299" x="8540750" y="2782888"/>
          <p14:tracePt t="74307" x="8531225" y="2814638"/>
          <p14:tracePt t="74315" x="8531225" y="2854325"/>
          <p14:tracePt t="74323" x="8531225" y="2894013"/>
          <p14:tracePt t="74330" x="8531225" y="2919413"/>
          <p14:tracePt t="74338" x="8523288" y="2943225"/>
          <p14:tracePt t="74346" x="8523288" y="2967038"/>
          <p14:tracePt t="74354" x="8515350" y="2990850"/>
          <p14:tracePt t="74363" x="8507413" y="3014663"/>
          <p14:tracePt t="74371" x="8499475" y="3038475"/>
          <p14:tracePt t="74379" x="8499475" y="3062288"/>
          <p14:tracePt t="74388" x="8491538" y="3086100"/>
          <p14:tracePt t="74395" x="8483600" y="3109913"/>
          <p14:tracePt t="74401" x="8483600" y="3133725"/>
          <p14:tracePt t="74409" x="8475663" y="3157538"/>
          <p14:tracePt t="74417" x="8467725" y="3189288"/>
          <p14:tracePt t="74425" x="8459788" y="3236913"/>
          <p14:tracePt t="74433" x="8459788" y="3270250"/>
          <p14:tracePt t="74441" x="8459788" y="3302000"/>
          <p14:tracePt t="74449" x="8451850" y="3325813"/>
          <p14:tracePt t="74457" x="8451850" y="3349625"/>
          <p14:tracePt t="74465" x="8451850" y="3373438"/>
          <p14:tracePt t="74473" x="8451850" y="3389313"/>
          <p14:tracePt t="74481" x="8451850" y="3405188"/>
          <p14:tracePt t="74489" x="8451850" y="3429000"/>
          <p14:tracePt t="74497" x="8451850" y="3452813"/>
          <p14:tracePt t="74505" x="8451850" y="3476625"/>
          <p14:tracePt t="74513" x="8451850" y="3508375"/>
          <p14:tracePt t="74521" x="8459788" y="3540125"/>
          <p14:tracePt t="74527" x="8475663" y="3595688"/>
          <p14:tracePt t="74538" x="8483600" y="3644900"/>
          <p14:tracePt t="74543" x="8491538" y="3700463"/>
          <p14:tracePt t="74551" x="8499475" y="3740150"/>
          <p14:tracePt t="74559" x="8507413" y="3787775"/>
          <p14:tracePt t="74567" x="8507413" y="3835400"/>
          <p14:tracePt t="74575" x="8515350" y="3867150"/>
          <p14:tracePt t="74582" x="8515350" y="3898900"/>
          <p14:tracePt t="74591" x="8515350" y="3922713"/>
          <p14:tracePt t="74599" x="8523288" y="3948113"/>
          <p14:tracePt t="74607" x="8523288" y="3963988"/>
          <p14:tracePt t="74615" x="8523288" y="3987800"/>
          <p14:tracePt t="74623" x="8531225" y="4003675"/>
          <p14:tracePt t="74631" x="8540750" y="4035425"/>
          <p14:tracePt t="74640" x="8548688" y="4067175"/>
          <p14:tracePt t="74645" x="8564563" y="4114800"/>
          <p14:tracePt t="74655" x="8572500" y="4146550"/>
          <p14:tracePt t="74661" x="8580438" y="4194175"/>
          <p14:tracePt t="74670" x="8588375" y="4233863"/>
          <p14:tracePt t="74677" x="8588375" y="4281488"/>
          <p14:tracePt t="74688" x="8604250" y="4330700"/>
          <p14:tracePt t="74693" x="8620125" y="4362450"/>
          <p14:tracePt t="74701" x="8628063" y="4394200"/>
          <p14:tracePt t="74709" x="8651875" y="4433888"/>
          <p14:tracePt t="74717" x="8667750" y="4473575"/>
          <p14:tracePt t="74726" x="8675688" y="4497388"/>
          <p14:tracePt t="74733" x="8699500" y="4521200"/>
          <p14:tracePt t="74741" x="8707438" y="4545013"/>
          <p14:tracePt t="74749" x="8715375" y="4568825"/>
          <p14:tracePt t="74756" x="8723313" y="4584700"/>
          <p14:tracePt t="74765" x="8739188" y="4608513"/>
          <p14:tracePt t="74773" x="8747125" y="4624388"/>
          <p14:tracePt t="74779" x="8763000" y="4649788"/>
          <p14:tracePt t="74788" x="8770938" y="4681538"/>
          <p14:tracePt t="74795" x="8794750" y="4705350"/>
          <p14:tracePt t="74806" x="8818563" y="4745038"/>
          <p14:tracePt t="74811" x="8834438" y="4768850"/>
          <p14:tracePt t="74821" x="8858250" y="4800600"/>
          <p14:tracePt t="74827" x="8874125" y="4824413"/>
          <p14:tracePt t="74835" x="8891588" y="4856163"/>
          <p14:tracePt t="74843" x="8907463" y="4872038"/>
          <p14:tracePt t="74851" x="8923338" y="4895850"/>
          <p14:tracePt t="74859" x="8939213" y="4919663"/>
          <p14:tracePt t="74867" x="8963025" y="4935538"/>
          <p14:tracePt t="74875" x="8978900" y="4951413"/>
          <p14:tracePt t="74883" x="9010650" y="4976813"/>
          <p14:tracePt t="74891" x="9026525" y="4992688"/>
          <p14:tracePt t="74897" x="9050338" y="5016500"/>
          <p14:tracePt t="74907" x="9082088" y="5032375"/>
          <p14:tracePt t="74913" x="9105900" y="5056188"/>
          <p14:tracePt t="74921" x="9137650" y="5072063"/>
          <p14:tracePt t="74929" x="9161463" y="5080000"/>
          <p14:tracePt t="74937" x="9185275" y="5095875"/>
          <p14:tracePt t="74945" x="9201150" y="5103813"/>
          <p14:tracePt t="74954" x="9224963" y="5111750"/>
          <p14:tracePt t="74961" x="9250363" y="5119688"/>
          <p14:tracePt t="74973" x="9266238" y="5127625"/>
          <p14:tracePt t="74977" x="9290050" y="5127625"/>
          <p14:tracePt t="74985" x="9313863" y="5135563"/>
          <p14:tracePt t="74993" x="9329738" y="5143500"/>
          <p14:tracePt t="75009" x="9361488" y="5143500"/>
          <p14:tracePt t="75017" x="9377363" y="5151438"/>
          <p14:tracePt t="75031" x="9385300" y="5151438"/>
          <p14:tracePt t="75039" x="9393238" y="5151438"/>
          <p14:tracePt t="75071" x="9401175" y="5151438"/>
          <p14:tracePt t="75079" x="9409113" y="5159375"/>
          <p14:tracePt t="75088" x="9424988" y="5159375"/>
          <p14:tracePt t="75095" x="9440863" y="5159375"/>
          <p14:tracePt t="75105" x="9464675" y="5159375"/>
          <p14:tracePt t="75111" x="9488488" y="5159375"/>
          <p14:tracePt t="75121" x="9512300" y="5167313"/>
          <p14:tracePt t="75127" x="9544050" y="5167313"/>
          <p14:tracePt t="75138" x="9567863" y="5167313"/>
          <p14:tracePt t="75143" x="9601200" y="5167313"/>
          <p14:tracePt t="75151" x="9625013" y="5167313"/>
          <p14:tracePt t="75157" x="9640888" y="5167313"/>
          <p14:tracePt t="75165" x="9664700" y="5167313"/>
          <p14:tracePt t="75173" x="9688513" y="5167313"/>
          <p14:tracePt t="75181" x="9704388" y="5167313"/>
          <p14:tracePt t="75189" x="9712325" y="5167313"/>
          <p14:tracePt t="75197" x="9720263" y="5167313"/>
          <p14:tracePt t="75205" x="9728200" y="5167313"/>
          <p14:tracePt t="75221" x="9736138" y="5159375"/>
          <p14:tracePt t="75230" x="9744075" y="5159375"/>
          <p14:tracePt t="75245" x="9752013" y="5159375"/>
          <p14:tracePt t="75255" x="9752013" y="5151438"/>
          <p14:tracePt t="75261" x="9759950" y="5151438"/>
          <p14:tracePt t="75269" x="9759950" y="5143500"/>
          <p14:tracePt t="75277" x="9767888" y="5143500"/>
          <p14:tracePt t="75283" x="9775825" y="5143500"/>
          <p14:tracePt t="75291" x="9775825" y="5135563"/>
          <p14:tracePt t="75299" x="9783763" y="5135563"/>
          <p14:tracePt t="75307" x="9783763" y="5127625"/>
          <p14:tracePt t="75315" x="9791700" y="5127625"/>
          <p14:tracePt t="75323" x="9791700" y="5119688"/>
          <p14:tracePt t="75330" x="9799638" y="5119688"/>
          <p14:tracePt t="75339" x="9807575" y="5111750"/>
          <p14:tracePt t="75347" x="9807575" y="5103813"/>
          <p14:tracePt t="75356" x="9815513" y="5095875"/>
          <p14:tracePt t="75372" x="9831388" y="5080000"/>
          <p14:tracePt t="75378" x="9831388" y="5072063"/>
          <p14:tracePt t="75388" x="9839325" y="5064125"/>
          <p14:tracePt t="75397" x="9847263" y="5056188"/>
          <p14:tracePt t="75411" x="9855200" y="5048250"/>
          <p14:tracePt t="75424" x="9863138" y="5040313"/>
          <p14:tracePt t="75457" x="9871075" y="5032375"/>
          <p14:tracePt t="75473" x="9879013" y="5032375"/>
          <p14:tracePt t="75488" x="9886950" y="5024438"/>
          <p14:tracePt t="75505" x="9894888" y="5016500"/>
          <p14:tracePt t="75513" x="9894888" y="5008563"/>
          <p14:tracePt t="75522" x="9902825" y="5008563"/>
          <p14:tracePt t="75529" x="9902825" y="5000625"/>
          <p14:tracePt t="75536" x="9910763" y="5000625"/>
          <p14:tracePt t="75543" x="9918700" y="4992688"/>
          <p14:tracePt t="75559" x="9926638" y="4984750"/>
          <p14:tracePt t="75575" x="9936163" y="4976813"/>
          <p14:tracePt t="75583" x="9936163" y="4967288"/>
          <p14:tracePt t="75591" x="9944100" y="4967288"/>
          <p14:tracePt t="75599" x="9952038" y="4959350"/>
          <p14:tracePt t="75615" x="9959975" y="4951413"/>
          <p14:tracePt t="75623" x="9975850" y="4943475"/>
          <p14:tracePt t="75631" x="9975850" y="4935538"/>
          <p14:tracePt t="75639" x="9983788" y="4935538"/>
          <p14:tracePt t="75647" x="9991725" y="4919663"/>
          <p14:tracePt t="75656" x="10007600" y="4911725"/>
          <p14:tracePt t="75661" x="10015538" y="4895850"/>
          <p14:tracePt t="75669" x="10023475" y="4879975"/>
          <p14:tracePt t="75677" x="10031413" y="4872038"/>
          <p14:tracePt t="75685" x="10031413" y="4856163"/>
          <p14:tracePt t="75693" x="10039350" y="4848225"/>
          <p14:tracePt t="75701" x="10047288" y="4840288"/>
          <p14:tracePt t="75709" x="10047288" y="4824413"/>
          <p14:tracePt t="75717" x="10055225" y="4808538"/>
          <p14:tracePt t="75725" x="10063163" y="4800600"/>
          <p14:tracePt t="75733" x="10063163" y="4792663"/>
          <p14:tracePt t="75742" x="10063163" y="4784725"/>
          <p14:tracePt t="75749" x="10071100" y="4776788"/>
          <p14:tracePt t="75765" x="10071100" y="4768850"/>
          <p14:tracePt t="75781" x="10071100" y="4760913"/>
          <p14:tracePt t="75789" x="10063163" y="4760913"/>
          <p14:tracePt t="75795" x="10055225" y="4752975"/>
          <p14:tracePt t="75806" x="10047288" y="4745038"/>
          <p14:tracePt t="75811" x="10039350" y="4745038"/>
          <p14:tracePt t="75819" x="10031413" y="4745038"/>
          <p14:tracePt t="75851" x="10031413" y="4737100"/>
          <p14:tracePt t="75891" x="10031413" y="4721225"/>
          <p14:tracePt t="75899" x="10031413" y="4697413"/>
          <p14:tracePt t="75907" x="10031413" y="4681538"/>
          <p14:tracePt t="75913" x="10031413" y="4665663"/>
          <p14:tracePt t="75922" x="10023475" y="4641850"/>
          <p14:tracePt t="75929" x="10015538" y="4616450"/>
          <p14:tracePt t="75939" x="10015538" y="4592638"/>
          <p14:tracePt t="75945" x="10015538" y="4576763"/>
          <p14:tracePt t="75953" x="10007600" y="4560888"/>
          <p14:tracePt t="75961" x="10007600" y="4545013"/>
          <p14:tracePt t="75969" x="10007600" y="4529138"/>
          <p14:tracePt t="75977" x="10007600" y="4521200"/>
          <p14:tracePt t="75985" x="10007600" y="4505325"/>
          <p14:tracePt t="75993" x="10007600" y="4489450"/>
          <p14:tracePt t="76001" x="10007600" y="4473575"/>
          <p14:tracePt t="76010" x="10007600" y="4449763"/>
          <p14:tracePt t="76017" x="10007600" y="4433888"/>
          <p14:tracePt t="76025" x="10007600" y="4418013"/>
          <p14:tracePt t="76033" x="9999663" y="4402138"/>
          <p14:tracePt t="76039" x="9991725" y="4386263"/>
          <p14:tracePt t="76047" x="9983788" y="4370388"/>
          <p14:tracePt t="76056" x="9983788" y="4346575"/>
          <p14:tracePt t="76063" x="9983788" y="4330700"/>
          <p14:tracePt t="76073" x="9975850" y="4322763"/>
          <p14:tracePt t="76079" x="9975850" y="4314825"/>
          <p14:tracePt t="76089" x="9967913" y="4306888"/>
          <p14:tracePt t="76095" x="9967913" y="4298950"/>
          <p14:tracePt t="76111" x="9967913" y="4291013"/>
          <p14:tracePt t="76119" x="9959975" y="4291013"/>
          <p14:tracePt t="76127" x="9959975" y="4281488"/>
          <p14:tracePt t="76142" x="9959975" y="4273550"/>
          <p14:tracePt t="76151" x="9959975" y="4265613"/>
          <p14:tracePt t="76159" x="9952038" y="4249738"/>
          <p14:tracePt t="76167" x="9952038" y="4241800"/>
          <p14:tracePt t="76172" x="9944100" y="4225925"/>
          <p14:tracePt t="76181" x="9944100" y="4210050"/>
          <p14:tracePt t="76189" x="9936163" y="4194175"/>
          <p14:tracePt t="76197" x="9926638" y="4170363"/>
          <p14:tracePt t="76205" x="9918700" y="4154488"/>
          <p14:tracePt t="76213" x="9918700" y="4138613"/>
          <p14:tracePt t="76223" x="9910763" y="4122738"/>
          <p14:tracePt t="76229" x="9902825" y="4106863"/>
          <p14:tracePt t="76240" x="9902825" y="4083050"/>
          <p14:tracePt t="76245" x="9902825" y="4067175"/>
          <p14:tracePt t="76253" x="9894888" y="4059238"/>
          <p14:tracePt t="76261" x="9886950" y="4043363"/>
          <p14:tracePt t="76270" x="9879013" y="4027488"/>
          <p14:tracePt t="76277" x="9879013" y="4003675"/>
          <p14:tracePt t="76285" x="9879013" y="3987800"/>
          <p14:tracePt t="76293" x="9871075" y="3971925"/>
          <p14:tracePt t="76299" x="9863138" y="3956050"/>
          <p14:tracePt t="76308" x="9855200" y="3938588"/>
          <p14:tracePt t="76315" x="9855200" y="3914775"/>
          <p14:tracePt t="76323" x="9847263" y="3890963"/>
          <p14:tracePt t="76331" x="9831388" y="3867150"/>
          <p14:tracePt t="76339" x="9823450" y="3843338"/>
          <p14:tracePt t="76347" x="9815513" y="3819525"/>
          <p14:tracePt t="76356" x="9799638" y="3779838"/>
          <p14:tracePt t="76363" x="9783763" y="3756025"/>
          <p14:tracePt t="76373" x="9783763" y="3732213"/>
          <p14:tracePt t="76379" x="9775825" y="3708400"/>
          <p14:tracePt t="76389" x="9767888" y="3684588"/>
          <p14:tracePt t="76395" x="9752013" y="3652838"/>
          <p14:tracePt t="76403" x="9752013" y="3629025"/>
          <p14:tracePt t="76411" x="9744075" y="3613150"/>
          <p14:tracePt t="76417" x="9736138" y="3587750"/>
          <p14:tracePt t="76427" x="9728200" y="3563938"/>
          <p14:tracePt t="76433" x="9720263" y="3540125"/>
          <p14:tracePt t="76441" x="9712325" y="3508375"/>
          <p14:tracePt t="76449" x="9696450" y="3484563"/>
          <p14:tracePt t="76456" x="9688513" y="3460750"/>
          <p14:tracePt t="76464" x="9680575" y="3436938"/>
          <p14:tracePt t="76472" x="9656763" y="3397250"/>
          <p14:tracePt t="76480" x="9648825" y="3365500"/>
          <p14:tracePt t="76489" x="9632950" y="3333750"/>
          <p14:tracePt t="76497" x="9617075" y="3309938"/>
          <p14:tracePt t="76506" x="9601200" y="3286125"/>
          <p14:tracePt t="76513" x="9601200" y="3262313"/>
          <p14:tracePt t="76523" x="9593263" y="3228975"/>
          <p14:tracePt t="76529" x="9585325" y="3205163"/>
          <p14:tracePt t="76537" x="9575800" y="3189288"/>
          <p14:tracePt t="76545" x="9567863" y="3165475"/>
          <p14:tracePt t="76553" x="9559925" y="3149600"/>
          <p14:tracePt t="76560" x="9551988" y="3133725"/>
          <p14:tracePt t="76567" x="9551988" y="3109913"/>
          <p14:tracePt t="76576" x="9544050" y="3086100"/>
          <p14:tracePt t="76583" x="9536113" y="3078163"/>
          <p14:tracePt t="76591" x="9528175" y="3070225"/>
          <p14:tracePt t="76599" x="9528175" y="3054350"/>
          <p14:tracePt t="76607" x="9520238" y="3038475"/>
          <p14:tracePt t="76615" x="9512300" y="3022600"/>
          <p14:tracePt t="76624" x="9512300" y="3014663"/>
          <p14:tracePt t="76631" x="9504363" y="2990850"/>
          <p14:tracePt t="76640" x="9496425" y="2974975"/>
          <p14:tracePt t="76647" x="9488488" y="2959100"/>
          <p14:tracePt t="76658" x="9480550" y="2943225"/>
          <p14:tracePt t="76663" x="9464675" y="2919413"/>
          <p14:tracePt t="76675" x="9464675" y="2909888"/>
          <p14:tracePt t="76679" x="9456738" y="2901950"/>
          <p14:tracePt t="76685" x="9448800" y="2894013"/>
          <p14:tracePt t="76701" x="9448800" y="2886075"/>
          <p14:tracePt t="76827" x="9448800" y="2878138"/>
          <p14:tracePt t="77026" x="9456738" y="2870200"/>
          <p14:tracePt t="77033" x="9472613" y="2870200"/>
          <p14:tracePt t="77041" x="9488488" y="2862263"/>
          <p14:tracePt t="77049" x="9488488" y="2854325"/>
          <p14:tracePt t="77057" x="9504363" y="2854325"/>
          <p14:tracePt t="77071" x="9512300" y="2846388"/>
          <p14:tracePt t="77238" x="9520238" y="2846388"/>
          <p14:tracePt t="77245" x="9528175" y="2838450"/>
          <p14:tracePt t="77253" x="9528175" y="2830513"/>
          <p14:tracePt t="77277" x="9536113" y="2830513"/>
          <p14:tracePt t="77293" x="9536113" y="2822575"/>
          <p14:tracePt t="77371" x="9536113" y="2814638"/>
          <p14:tracePt t="77387" x="9536113" y="2806700"/>
          <p14:tracePt t="77395" x="9536113" y="2798763"/>
          <p14:tracePt t="77450" x="9536113" y="2790825"/>
          <p14:tracePt t="77497" x="9528175" y="2782888"/>
          <p14:tracePt t="77505" x="9520238" y="2782888"/>
          <p14:tracePt t="77520" x="9520238" y="2774950"/>
          <p14:tracePt t="77528" x="9520238" y="2767013"/>
          <p14:tracePt t="77553" x="9512300" y="2767013"/>
          <p14:tracePt t="77561" x="9512300" y="2759075"/>
          <p14:tracePt t="77592" x="9512300" y="2751138"/>
          <p14:tracePt t="77608" x="9504363" y="2743200"/>
          <p14:tracePt t="77615" x="9504363" y="2735263"/>
          <p14:tracePt t="77631" x="9504363" y="2727325"/>
          <p14:tracePt t="77639" x="9496425" y="2727325"/>
          <p14:tracePt t="77647" x="9496425" y="2719388"/>
          <p14:tracePt t="77663" x="9488488" y="2711450"/>
          <p14:tracePt t="77672" x="9488488" y="2703513"/>
          <p14:tracePt t="77687" x="9488488" y="2695575"/>
          <p14:tracePt t="77701" x="9488488" y="2687638"/>
          <p14:tracePt t="77717" x="9480550" y="2679700"/>
          <p14:tracePt t="77726" x="9480550" y="2671763"/>
          <p14:tracePt t="77741" x="9480550" y="2663825"/>
          <p14:tracePt t="77758" x="9480550" y="2655888"/>
          <p14:tracePt t="77775" x="9480550" y="2647950"/>
          <p14:tracePt t="77792" x="9480550" y="2640013"/>
          <p14:tracePt t="77797" x="9480550" y="2632075"/>
          <p14:tracePt t="77809" x="9472613" y="2632075"/>
          <p14:tracePt t="77821" x="9472613" y="2624138"/>
          <p14:tracePt t="77835" x="9472613" y="2616200"/>
          <p14:tracePt t="77859" x="9472613" y="2608263"/>
          <p14:tracePt t="77868" x="9472613" y="2600325"/>
          <p14:tracePt t="77883" x="9472613" y="2592388"/>
          <p14:tracePt t="77899" x="9472613" y="2584450"/>
          <p14:tracePt t="77915" x="9472613" y="2576513"/>
          <p14:tracePt t="77924" x="9472613" y="2566988"/>
          <p14:tracePt t="77943" x="9472613" y="2559050"/>
          <p14:tracePt t="77955" x="9472613" y="2551113"/>
          <p14:tracePt t="77961" x="9464675" y="2543175"/>
          <p14:tracePt t="77969" x="9464675" y="2535238"/>
          <p14:tracePt t="77985" x="9456738" y="2527300"/>
          <p14:tracePt t="78065" x="9456738" y="2511425"/>
          <p14:tracePt t="78073" x="9456738" y="2503488"/>
          <p14:tracePt t="78081" x="9456738" y="2495550"/>
          <p14:tracePt t="78087" x="9456738" y="2487613"/>
          <p14:tracePt t="78095" x="9456738" y="2479675"/>
          <p14:tracePt t="78111" x="9456738" y="2471738"/>
          <p14:tracePt t="78119" x="9456738" y="2463800"/>
          <p14:tracePt t="78135" x="9456738" y="2455863"/>
          <p14:tracePt t="78150" x="9456738" y="2447925"/>
          <p14:tracePt t="78237" x="9456738" y="2439988"/>
          <p14:tracePt t="78253" x="9456738" y="2432050"/>
          <p14:tracePt t="78262" x="9456738" y="2424113"/>
          <p14:tracePt t="78339" x="9456738" y="2416175"/>
          <p14:tracePt t="78497" x="9464675" y="2416175"/>
          <p14:tracePt t="78537" x="9464675" y="2424113"/>
          <p14:tracePt t="78576" x="9472613" y="2432050"/>
          <p14:tracePt t="78591" x="9472613" y="2439988"/>
          <p14:tracePt t="78598" x="9480550" y="2447925"/>
          <p14:tracePt t="78615" x="9488488" y="2455863"/>
          <p14:tracePt t="78623" x="9496425" y="2455863"/>
          <p14:tracePt t="78631" x="9496425" y="2463800"/>
          <p14:tracePt t="78639" x="9504363" y="2463800"/>
          <p14:tracePt t="78647" x="9512300" y="2471738"/>
          <p14:tracePt t="78655" x="9520238" y="2479675"/>
          <p14:tracePt t="78663" x="9528175" y="2479675"/>
          <p14:tracePt t="78671" x="9551988" y="2487613"/>
          <p14:tracePt t="78679" x="9567863" y="2495550"/>
          <p14:tracePt t="78687" x="9585325" y="2495550"/>
          <p14:tracePt t="78695" x="9601200" y="2503488"/>
          <p14:tracePt t="78703" x="9609138" y="2511425"/>
          <p14:tracePt t="78719" x="9617075" y="2511425"/>
          <p14:tracePt t="78726" x="9625013" y="2519363"/>
          <p14:tracePt t="78733" x="9632950" y="2519363"/>
          <p14:tracePt t="78742" x="9640888" y="2527300"/>
          <p14:tracePt t="78749" x="9648825" y="2527300"/>
          <p14:tracePt t="78759" x="9672638" y="2527300"/>
          <p14:tracePt t="78765" x="9680575" y="2527300"/>
          <p14:tracePt t="78773" x="9688513" y="2527300"/>
          <p14:tracePt t="78781" x="9696450" y="2535238"/>
          <p14:tracePt t="78923" x="9704388" y="2535238"/>
          <p14:tracePt t="79025" x="9704388" y="2519363"/>
          <p14:tracePt t="79033" x="9712325" y="2519363"/>
          <p14:tracePt t="79041" x="9712325" y="2511425"/>
          <p14:tracePt t="79081" x="9712325" y="2503488"/>
          <p14:tracePt t="79089" x="9720263" y="2495550"/>
          <p14:tracePt t="79106" x="9720263" y="2487613"/>
          <p14:tracePt t="79111" x="9728200" y="2487613"/>
          <p14:tracePt t="79119" x="9728200" y="2479675"/>
          <p14:tracePt t="79277" x="9728200" y="2471738"/>
          <p14:tracePt t="79293" x="9744075" y="2463800"/>
          <p14:tracePt t="79308" x="9752013" y="2455863"/>
          <p14:tracePt t="79326" x="9759950" y="2455863"/>
          <p14:tracePt t="79395" x="9759950" y="2447925"/>
          <p14:tracePt t="79521" x="9759950" y="2463800"/>
          <p14:tracePt t="79529" x="9767888" y="2479675"/>
          <p14:tracePt t="79537" x="9775825" y="2503488"/>
          <p14:tracePt t="79545" x="9775825" y="2527300"/>
          <p14:tracePt t="79553" x="9783763" y="2551113"/>
          <p14:tracePt t="79561" x="9783763" y="2584450"/>
          <p14:tracePt t="79569" x="9783763" y="2624138"/>
          <p14:tracePt t="79577" x="9783763" y="2663825"/>
          <p14:tracePt t="79585" x="9783763" y="2687638"/>
          <p14:tracePt t="79593" x="9783763" y="2711450"/>
          <p14:tracePt t="79601" x="9783763" y="2727325"/>
          <p14:tracePt t="79610" x="9783763" y="2743200"/>
          <p14:tracePt t="79615" x="9783763" y="2751138"/>
          <p14:tracePt t="79627" x="9783763" y="2767013"/>
          <p14:tracePt t="79630" x="9783763" y="2774950"/>
          <p14:tracePt t="79638" x="9791700" y="2790825"/>
          <p14:tracePt t="79647" x="9791700" y="2806700"/>
          <p14:tracePt t="79655" x="9791700" y="2830513"/>
          <p14:tracePt t="79663" x="9791700" y="2854325"/>
          <p14:tracePt t="79671" x="9791700" y="2886075"/>
          <p14:tracePt t="79679" x="9791700" y="2935288"/>
          <p14:tracePt t="79687" x="9791700" y="2998788"/>
          <p14:tracePt t="79695" x="9791700" y="3062288"/>
          <p14:tracePt t="79703" x="9791700" y="3141663"/>
          <p14:tracePt t="79711" x="9791700" y="3221038"/>
          <p14:tracePt t="79719" x="9791700" y="3294063"/>
          <p14:tracePt t="79728" x="9783763" y="3357563"/>
          <p14:tracePt t="79735" x="9775825" y="3405188"/>
          <p14:tracePt t="79744" x="9775825" y="3429000"/>
          <p14:tracePt t="79749" x="9767888" y="3444875"/>
          <p14:tracePt t="79757" x="9767888" y="3452813"/>
          <p14:tracePt t="79765" x="9767888" y="3460750"/>
          <p14:tracePt t="79773" x="9767888" y="3468688"/>
          <p14:tracePt t="79781" x="9767888" y="3476625"/>
          <p14:tracePt t="79789" x="9759950" y="3484563"/>
          <p14:tracePt t="79797" x="9752013" y="3492500"/>
          <p14:tracePt t="79805" x="9752013" y="3508375"/>
          <p14:tracePt t="79813" x="9744075" y="3532188"/>
          <p14:tracePt t="79820" x="9736138" y="3556000"/>
          <p14:tracePt t="79829" x="9728200" y="3579813"/>
          <p14:tracePt t="79837" x="9720263" y="3613150"/>
          <p14:tracePt t="79844" x="9712325" y="3660775"/>
          <p14:tracePt t="79853" x="9704388" y="3692525"/>
          <p14:tracePt t="79861" x="9696450" y="3732213"/>
          <p14:tracePt t="79867" x="9688513" y="3756025"/>
          <p14:tracePt t="79877" x="9680575" y="3771900"/>
          <p14:tracePt t="79883" x="9680575" y="3779838"/>
          <p14:tracePt t="79893" x="9680575" y="3787775"/>
          <p14:tracePt t="79907" x="9680575" y="3795713"/>
          <p14:tracePt t="79915" x="9672638" y="3795713"/>
          <p14:tracePt t="79923" x="9672638" y="3803650"/>
          <p14:tracePt t="79931" x="9672638" y="3819525"/>
          <p14:tracePt t="79939" x="9664700" y="3835400"/>
          <p14:tracePt t="79947" x="9656763" y="3851275"/>
          <p14:tracePt t="79955" x="9648825" y="3883025"/>
          <p14:tracePt t="79963" x="9648825" y="3914775"/>
          <p14:tracePt t="79971" x="9640888" y="3948113"/>
          <p14:tracePt t="79979" x="9625013" y="3979863"/>
          <p14:tracePt t="79987" x="9617075" y="4003675"/>
          <p14:tracePt t="79996" x="9609138" y="4035425"/>
          <p14:tracePt t="80001" x="9609138" y="4059238"/>
          <p14:tracePt t="80010" x="9601200" y="4083050"/>
          <p14:tracePt t="80017" x="9593263" y="4106863"/>
          <p14:tracePt t="80028" x="9585325" y="4130675"/>
          <p14:tracePt t="80032" x="9585325" y="4154488"/>
          <p14:tracePt t="80044" x="9585325" y="4178300"/>
          <p14:tracePt t="80049" x="9585325" y="4210050"/>
          <p14:tracePt t="80057" x="9585325" y="4241800"/>
          <p14:tracePt t="80065" x="9585325" y="4265613"/>
          <p14:tracePt t="80074" x="9585325" y="4306888"/>
          <p14:tracePt t="80081" x="9585325" y="4338638"/>
          <p14:tracePt t="80089" x="9585325" y="4386263"/>
          <p14:tracePt t="80097" x="9585325" y="4418013"/>
          <p14:tracePt t="80105" x="9585325" y="4449763"/>
          <p14:tracePt t="80112" x="9585325" y="4473575"/>
          <p14:tracePt t="80118" x="9585325" y="4489450"/>
          <p14:tracePt t="80127" x="9585325" y="4505325"/>
          <p14:tracePt t="80135" x="9585325" y="4521200"/>
          <p14:tracePt t="80151" x="9585325" y="4529138"/>
          <p14:tracePt t="80160" x="9593263" y="4529138"/>
          <p14:tracePt t="80167" x="9601200" y="4537075"/>
          <p14:tracePt t="80183" x="9609138" y="4552950"/>
          <p14:tracePt t="80193" x="9617075" y="4560888"/>
          <p14:tracePt t="80199" x="9632950" y="4568825"/>
          <p14:tracePt t="80207" x="9640888" y="4584700"/>
          <p14:tracePt t="80215" x="9656763" y="4600575"/>
          <p14:tracePt t="80223" x="9672638" y="4608513"/>
          <p14:tracePt t="80231" x="9688513" y="4624388"/>
          <p14:tracePt t="80239" x="9704388" y="4641850"/>
          <p14:tracePt t="80247" x="9720263" y="4641850"/>
          <p14:tracePt t="80255" x="9736138" y="4657725"/>
          <p14:tracePt t="80261" x="9752013" y="4665663"/>
          <p14:tracePt t="80269" x="9759950" y="4673600"/>
          <p14:tracePt t="80277" x="9767888" y="4681538"/>
          <p14:tracePt t="80285" x="9775825" y="4681538"/>
          <p14:tracePt t="80293" x="9775825" y="4689475"/>
          <p14:tracePt t="80301" x="9783763" y="4689475"/>
          <p14:tracePt t="80342" x="9791700" y="4689475"/>
          <p14:tracePt t="80365" x="9791700" y="4697413"/>
          <p14:tracePt t="80371" x="9799638" y="4705350"/>
          <p14:tracePt t="80379" x="9807575" y="4705350"/>
          <p14:tracePt t="80395" x="9815513" y="4713288"/>
          <p14:tracePt t="80411" x="9823450" y="4713288"/>
          <p14:tracePt t="80435" x="9831388" y="4713288"/>
          <p14:tracePt t="80521" x="9831388" y="4705350"/>
          <p14:tracePt t="80529" x="9815513" y="4689475"/>
          <p14:tracePt t="80537" x="9799638" y="4665663"/>
          <p14:tracePt t="80545" x="9775825" y="4657725"/>
          <p14:tracePt t="80553" x="9752013" y="4641850"/>
          <p14:tracePt t="80561" x="9728200" y="4624388"/>
          <p14:tracePt t="80569" x="9704388" y="4624388"/>
          <p14:tracePt t="80578" x="9680575" y="4616450"/>
          <p14:tracePt t="80585" x="9656763" y="4608513"/>
          <p14:tracePt t="80595" x="9632950" y="4600575"/>
          <p14:tracePt t="80601" x="9585325" y="4592638"/>
          <p14:tracePt t="80610" x="9551988" y="4592638"/>
          <p14:tracePt t="80617" x="9504363" y="4592638"/>
          <p14:tracePt t="80628" x="9464675" y="4592638"/>
          <p14:tracePt t="80633" x="9424988" y="4592638"/>
          <p14:tracePt t="80639" x="9377363" y="4592638"/>
          <p14:tracePt t="80647" x="9345613" y="4592638"/>
          <p14:tracePt t="80655" x="9321800" y="4592638"/>
          <p14:tracePt t="80662" x="9297988" y="4592638"/>
          <p14:tracePt t="80671" x="9282113" y="4592638"/>
          <p14:tracePt t="80678" x="9274175" y="4592638"/>
          <p14:tracePt t="80686" x="9266238" y="4592638"/>
          <p14:tracePt t="80703" x="9258300" y="4592638"/>
          <p14:tracePt t="80711" x="9250363" y="4592638"/>
          <p14:tracePt t="80718" x="9234488" y="4592638"/>
          <p14:tracePt t="80727" x="9209088" y="4592638"/>
          <p14:tracePt t="80735" x="9185275" y="4592638"/>
          <p14:tracePt t="80744" x="9161463" y="4600575"/>
          <p14:tracePt t="80751" x="9145588" y="4608513"/>
          <p14:tracePt t="80760" x="9121775" y="4608513"/>
          <p14:tracePt t="80765" x="9105900" y="4616450"/>
          <p14:tracePt t="80773" x="9090025" y="4624388"/>
          <p14:tracePt t="80781" x="9074150" y="4624388"/>
          <p14:tracePt t="80797" x="9066213" y="4624388"/>
          <p14:tracePt t="80805" x="9066213" y="4633913"/>
          <p14:tracePt t="80821" x="9058275" y="4641850"/>
          <p14:tracePt t="80837" x="9050338" y="4649788"/>
          <p14:tracePt t="80845" x="9042400" y="4657725"/>
          <p14:tracePt t="80853" x="9034463" y="4673600"/>
          <p14:tracePt t="80861" x="9018588" y="4689475"/>
          <p14:tracePt t="80869" x="9002713" y="4713288"/>
          <p14:tracePt t="80878" x="8986838" y="4729163"/>
          <p14:tracePt t="80885" x="8955088" y="4752975"/>
          <p14:tracePt t="80891" x="8931275" y="4768850"/>
          <p14:tracePt t="80900" x="8907463" y="4792663"/>
          <p14:tracePt t="80908" x="8883650" y="4800600"/>
          <p14:tracePt t="80915" x="8866188" y="4816475"/>
          <p14:tracePt t="80923" x="8850313" y="4824413"/>
          <p14:tracePt t="80931" x="8842375" y="4840288"/>
          <p14:tracePt t="80939" x="8834438" y="4848225"/>
          <p14:tracePt t="80947" x="8834438" y="4864100"/>
          <p14:tracePt t="80955" x="8826500" y="4872038"/>
          <p14:tracePt t="80963" x="8818563" y="4895850"/>
          <p14:tracePt t="80971" x="8810625" y="4911725"/>
          <p14:tracePt t="80979" x="8810625" y="4927600"/>
          <p14:tracePt t="80987" x="8810625" y="4943475"/>
          <p14:tracePt t="80995" x="8810625" y="4959350"/>
          <p14:tracePt t="81014" x="8826500" y="4992688"/>
          <p14:tracePt t="81017" x="8826500" y="5000625"/>
          <p14:tracePt t="81027" x="8834438" y="5016500"/>
          <p14:tracePt t="81033" x="8842375" y="5024438"/>
          <p14:tracePt t="81041" x="8842375" y="5032375"/>
          <p14:tracePt t="81049" x="8850313" y="5040313"/>
          <p14:tracePt t="81065" x="8866188" y="5048250"/>
          <p14:tracePt t="81073" x="8891588" y="5064125"/>
          <p14:tracePt t="81081" x="8915400" y="5080000"/>
          <p14:tracePt t="81089" x="8931275" y="5087938"/>
          <p14:tracePt t="81097" x="8947150" y="5103813"/>
          <p14:tracePt t="81105" x="8978900" y="5119688"/>
          <p14:tracePt t="81113" x="8994775" y="5143500"/>
          <p14:tracePt t="81121" x="9018588" y="5151438"/>
          <p14:tracePt t="81129" x="9050338" y="5167313"/>
          <p14:tracePt t="81137" x="9074150" y="5183188"/>
          <p14:tracePt t="81145" x="9097963" y="5183188"/>
          <p14:tracePt t="81151" x="9121775" y="5191125"/>
          <p14:tracePt t="81161" x="9145588" y="5199063"/>
          <p14:tracePt t="81167" x="9161463" y="5199063"/>
          <p14:tracePt t="81175" x="9177338" y="5199063"/>
          <p14:tracePt t="81183" x="9193213" y="5199063"/>
          <p14:tracePt t="81201" x="9201150" y="5199063"/>
          <p14:tracePt t="81215" x="9209088" y="5199063"/>
          <p14:tracePt t="81223" x="9217025" y="5199063"/>
          <p14:tracePt t="81231" x="9234488" y="5199063"/>
          <p14:tracePt t="81239" x="9258300" y="5199063"/>
          <p14:tracePt t="81247" x="9274175" y="5199063"/>
          <p14:tracePt t="81255" x="9297988" y="5199063"/>
          <p14:tracePt t="81263" x="9321800" y="5199063"/>
          <p14:tracePt t="81269" x="9345613" y="5199063"/>
          <p14:tracePt t="81279" x="9369425" y="5199063"/>
          <p14:tracePt t="81285" x="9385300" y="5207000"/>
          <p14:tracePt t="81296" x="9401175" y="5207000"/>
          <p14:tracePt t="81301" x="9417050" y="5207000"/>
          <p14:tracePt t="81313" x="9432925" y="5207000"/>
          <p14:tracePt t="81317" x="9448800" y="5207000"/>
          <p14:tracePt t="81325" x="9472613" y="5207000"/>
          <p14:tracePt t="81333" x="9496425" y="5207000"/>
          <p14:tracePt t="81342" x="9520238" y="5207000"/>
          <p14:tracePt t="81349" x="9544050" y="5207000"/>
          <p14:tracePt t="81358" x="9567863" y="5207000"/>
          <p14:tracePt t="81364" x="9601200" y="5207000"/>
          <p14:tracePt t="81373" x="9632950" y="5207000"/>
          <p14:tracePt t="81381" x="9672638" y="5207000"/>
          <p14:tracePt t="81389" x="9696450" y="5207000"/>
          <p14:tracePt t="81395" x="9728200" y="5207000"/>
          <p14:tracePt t="81403" x="9752013" y="5207000"/>
          <p14:tracePt t="81413" x="9775825" y="5207000"/>
          <p14:tracePt t="81419" x="9791700" y="5207000"/>
          <p14:tracePt t="81428" x="9815513" y="5207000"/>
          <p14:tracePt t="81435" x="9855200" y="5214938"/>
          <p14:tracePt t="81446" x="9879013" y="5214938"/>
          <p14:tracePt t="81617" x="10071100" y="5135563"/>
          <p14:tracePt t="81625" x="10079038" y="5127625"/>
          <p14:tracePt t="81633" x="10094913" y="5111750"/>
          <p14:tracePt t="81641" x="10102850" y="5111750"/>
          <p14:tracePt t="81647" x="10118725" y="5095875"/>
          <p14:tracePt t="81663" x="10126663" y="5087938"/>
          <p14:tracePt t="81671" x="10126663" y="5080000"/>
          <p14:tracePt t="81679" x="10134600" y="5072063"/>
          <p14:tracePt t="81687" x="10134600" y="5056188"/>
          <p14:tracePt t="81696" x="10142538" y="5040313"/>
          <p14:tracePt t="81703" x="10142538" y="5024438"/>
          <p14:tracePt t="81714" x="10150475" y="5008563"/>
          <p14:tracePt t="81719" x="10158413" y="4992688"/>
          <p14:tracePt t="81729" x="10166350" y="4967288"/>
          <p14:tracePt t="81734" x="10174288" y="4951413"/>
          <p14:tracePt t="81746" x="10190163" y="4943475"/>
          <p14:tracePt t="81750" x="10190163" y="4927600"/>
          <p14:tracePt t="81761" x="10198100" y="4927600"/>
          <p14:tracePt t="81767" x="10198100" y="4919663"/>
          <p14:tracePt t="81772" x="10206038" y="4919663"/>
          <p14:tracePt t="81781" x="10213975" y="4911725"/>
          <p14:tracePt t="81797" x="10221913" y="4903788"/>
          <p14:tracePt t="81805" x="10221913" y="4895850"/>
          <p14:tracePt t="81821" x="10221913" y="4887913"/>
          <p14:tracePt t="81829" x="10221913" y="4872038"/>
          <p14:tracePt t="81837" x="10221913" y="4848225"/>
          <p14:tracePt t="81847" x="10221913" y="4824413"/>
          <p14:tracePt t="81854" x="10213975" y="4808538"/>
          <p14:tracePt t="81862" x="10206038" y="4784725"/>
          <p14:tracePt t="81869" x="10206038" y="4768850"/>
          <p14:tracePt t="81879" x="10190163" y="4745038"/>
          <p14:tracePt t="81885" x="10174288" y="4721225"/>
          <p14:tracePt t="81895" x="10142538" y="4705350"/>
          <p14:tracePt t="81901" x="10118725" y="4681538"/>
          <p14:tracePt t="81907" x="10102850" y="4665663"/>
          <p14:tracePt t="81915" x="10071100" y="4649788"/>
          <p14:tracePt t="81923" x="10055225" y="4633913"/>
          <p14:tracePt t="81931" x="10039350" y="4624388"/>
          <p14:tracePt t="81939" x="10023475" y="4616450"/>
          <p14:tracePt t="81947" x="9999663" y="4616450"/>
          <p14:tracePt t="81955" x="9991725" y="4608513"/>
          <p14:tracePt t="81963" x="9975850" y="4600575"/>
          <p14:tracePt t="81971" x="9959975" y="4600575"/>
          <p14:tracePt t="81980" x="9944100" y="4592638"/>
          <p14:tracePt t="81987" x="9918700" y="4584700"/>
          <p14:tracePt t="81996" x="9886950" y="4584700"/>
          <p14:tracePt t="82003" x="9863138" y="4584700"/>
          <p14:tracePt t="82013" x="9823450" y="4576763"/>
          <p14:tracePt t="82018" x="9775825" y="4576763"/>
          <p14:tracePt t="82028" x="9744075" y="4576763"/>
          <p14:tracePt t="82032" x="9712325" y="4568825"/>
          <p14:tracePt t="82041" x="9688513" y="4568825"/>
          <p14:tracePt t="82048" x="9664700" y="4560888"/>
          <p14:tracePt t="82057" x="9648825" y="4552950"/>
          <p14:tracePt t="82065" x="9625013" y="4545013"/>
          <p14:tracePt t="82073" x="9593263" y="4545013"/>
          <p14:tracePt t="82081" x="9575800" y="4537075"/>
          <p14:tracePt t="82089" x="9559925" y="4529138"/>
          <p14:tracePt t="82097" x="9536113" y="4521200"/>
          <p14:tracePt t="82105" x="9520238" y="4521200"/>
          <p14:tracePt t="82113" x="9504363" y="4521200"/>
          <p14:tracePt t="82121" x="9480550" y="4513263"/>
          <p14:tracePt t="82130" x="9464675" y="4513263"/>
          <p14:tracePt t="82137" x="9440863" y="4513263"/>
          <p14:tracePt t="82146" x="9424988" y="4505325"/>
          <p14:tracePt t="82153" x="9409113" y="4505325"/>
          <p14:tracePt t="82159" x="9393238" y="4505325"/>
          <p14:tracePt t="82167" x="9377363" y="4505325"/>
          <p14:tracePt t="82175" x="9361488" y="4505325"/>
          <p14:tracePt t="82183" x="9353550" y="4505325"/>
          <p14:tracePt t="82191" x="9337675" y="4505325"/>
          <p14:tracePt t="82200" x="9329738" y="4505325"/>
          <p14:tracePt t="82207" x="9313863" y="4505325"/>
          <p14:tracePt t="82215" x="9290050" y="4513263"/>
          <p14:tracePt t="82223" x="9274175" y="4513263"/>
          <p14:tracePt t="82231" x="9258300" y="4513263"/>
          <p14:tracePt t="82239" x="9234488" y="4521200"/>
          <p14:tracePt t="82247" x="9217025" y="4529138"/>
          <p14:tracePt t="82255" x="9201150" y="4537075"/>
          <p14:tracePt t="82263" x="9177338" y="4537075"/>
          <p14:tracePt t="82271" x="9161463" y="4545013"/>
          <p14:tracePt t="82279" x="9153525" y="4552950"/>
          <p14:tracePt t="82287" x="9137650" y="4552950"/>
          <p14:tracePt t="82293" x="9121775" y="4560888"/>
          <p14:tracePt t="82301" x="9113838" y="4568825"/>
          <p14:tracePt t="82309" x="9097963" y="4568825"/>
          <p14:tracePt t="82317" x="9082088" y="4576763"/>
          <p14:tracePt t="82324" x="9066213" y="4592638"/>
          <p14:tracePt t="82332" x="9050338" y="4600575"/>
          <p14:tracePt t="82341" x="9034463" y="4616450"/>
          <p14:tracePt t="82349" x="9010650" y="4633913"/>
          <p14:tracePt t="82357" x="8994775" y="4641850"/>
          <p14:tracePt t="82365" x="8978900" y="4665663"/>
          <p14:tracePt t="82373" x="8955088" y="4673600"/>
          <p14:tracePt t="82381" x="8947150" y="4689475"/>
          <p14:tracePt t="82389" x="8939213" y="4697413"/>
          <p14:tracePt t="82397" x="8931275" y="4705350"/>
          <p14:tracePt t="82403" x="8923338" y="4705350"/>
          <p14:tracePt t="82413" x="8915400" y="4721225"/>
          <p14:tracePt t="82419" x="8907463" y="4729163"/>
          <p14:tracePt t="82430" x="8891588" y="4745038"/>
          <p14:tracePt t="82435" x="8883650" y="4752975"/>
          <p14:tracePt t="82443" x="8866188" y="4768850"/>
          <p14:tracePt t="82451" x="8850313" y="4792663"/>
          <p14:tracePt t="82459" x="8826500" y="4816475"/>
          <p14:tracePt t="82467" x="8810625" y="4832350"/>
          <p14:tracePt t="82475" x="8794750" y="4856163"/>
          <p14:tracePt t="82483" x="8778875" y="4872038"/>
          <p14:tracePt t="82491" x="8770938" y="4879975"/>
          <p14:tracePt t="82499" x="8770938" y="4895850"/>
          <p14:tracePt t="82507" x="8763000" y="48958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FC9E9-111A-CB4B-78C3-74B083009DFE}"/>
              </a:ext>
            </a:extLst>
          </p:cNvPr>
          <p:cNvSpPr>
            <a:spLocks noGrp="1"/>
          </p:cNvSpPr>
          <p:nvPr>
            <p:ph type="title"/>
          </p:nvPr>
        </p:nvSpPr>
        <p:spPr/>
        <p:txBody>
          <a:bodyPr/>
          <a:lstStyle/>
          <a:p>
            <a:r>
              <a:rPr lang="en-US" dirty="0"/>
              <a:t>Opioid withdrawal</a:t>
            </a:r>
          </a:p>
        </p:txBody>
      </p:sp>
      <p:pic>
        <p:nvPicPr>
          <p:cNvPr id="4" name="Picture 3" descr="A yellow emoji with a teardrop on it&#10;&#10;AI-generated content may be incorrect.">
            <a:extLst>
              <a:ext uri="{FF2B5EF4-FFF2-40B4-BE49-F238E27FC236}">
                <a16:creationId xmlns:a16="http://schemas.microsoft.com/office/drawing/2014/main" id="{6287ADB8-7EA2-D8F8-C1F3-7C5DC8F6DEF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1865" y="2901752"/>
            <a:ext cx="2668846" cy="2271485"/>
          </a:xfrm>
          <a:prstGeom prst="rect">
            <a:avLst/>
          </a:prstGeom>
        </p:spPr>
      </p:pic>
      <p:pic>
        <p:nvPicPr>
          <p:cNvPr id="6" name="Picture 5" descr="A yellow emoji with a surprised expression&#10;&#10;AI-generated content may be incorrect.">
            <a:extLst>
              <a:ext uri="{FF2B5EF4-FFF2-40B4-BE49-F238E27FC236}">
                <a16:creationId xmlns:a16="http://schemas.microsoft.com/office/drawing/2014/main" id="{ABDE7BA1-6920-9D2B-0D94-4E38D881D96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951288" y="2933312"/>
            <a:ext cx="2668847" cy="2239925"/>
          </a:xfrm>
          <a:prstGeom prst="rect">
            <a:avLst/>
          </a:prstGeom>
        </p:spPr>
      </p:pic>
      <p:pic>
        <p:nvPicPr>
          <p:cNvPr id="8" name="Picture 7" descr="A green smiley face with a sad expression&#10;&#10;AI-generated content may be incorrect.">
            <a:extLst>
              <a:ext uri="{FF2B5EF4-FFF2-40B4-BE49-F238E27FC236}">
                <a16:creationId xmlns:a16="http://schemas.microsoft.com/office/drawing/2014/main" id="{50F50879-5E2E-29AC-BD67-8BD31AC37C5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844470" y="2954369"/>
            <a:ext cx="2503060" cy="2197809"/>
          </a:xfrm>
          <a:prstGeom prst="rect">
            <a:avLst/>
          </a:prstGeom>
        </p:spPr>
      </p:pic>
    </p:spTree>
    <p:extLst>
      <p:ext uri="{BB962C8B-B14F-4D97-AF65-F5344CB8AC3E}">
        <p14:creationId xmlns:p14="http://schemas.microsoft.com/office/powerpoint/2010/main" val="1364332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ws looking at the camera">
            <a:extLst>
              <a:ext uri="{FF2B5EF4-FFF2-40B4-BE49-F238E27FC236}">
                <a16:creationId xmlns:a16="http://schemas.microsoft.com/office/drawing/2014/main" id="{26317A3B-FEE1-FA25-624E-9F4651808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299" y="0"/>
            <a:ext cx="10787401" cy="6858000"/>
          </a:xfrm>
          <a:prstGeom prst="rect">
            <a:avLst/>
          </a:prstGeom>
        </p:spPr>
      </p:pic>
      <p:sp>
        <p:nvSpPr>
          <p:cNvPr id="2" name="Title 1">
            <a:extLst>
              <a:ext uri="{FF2B5EF4-FFF2-40B4-BE49-F238E27FC236}">
                <a16:creationId xmlns:a16="http://schemas.microsoft.com/office/drawing/2014/main" id="{A81CF2B3-4E60-DA7D-926E-BAC5E4BF3EE5}"/>
              </a:ext>
            </a:extLst>
          </p:cNvPr>
          <p:cNvSpPr>
            <a:spLocks noGrp="1"/>
          </p:cNvSpPr>
          <p:nvPr>
            <p:ph type="title"/>
          </p:nvPr>
        </p:nvSpPr>
        <p:spPr>
          <a:xfrm>
            <a:off x="8039637" y="225604"/>
            <a:ext cx="2734615" cy="1336295"/>
          </a:xfrm>
        </p:spPr>
        <p:txBody>
          <a:bodyPr/>
          <a:lstStyle/>
          <a:p>
            <a:r>
              <a:rPr lang="en-US" dirty="0"/>
              <a:t>COWS</a:t>
            </a:r>
          </a:p>
        </p:txBody>
      </p:sp>
    </p:spTree>
    <p:extLst>
      <p:ext uri="{BB962C8B-B14F-4D97-AF65-F5344CB8AC3E}">
        <p14:creationId xmlns:p14="http://schemas.microsoft.com/office/powerpoint/2010/main" val="3504983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iker on top of mountain holding map">
            <a:extLst>
              <a:ext uri="{FF2B5EF4-FFF2-40B4-BE49-F238E27FC236}">
                <a16:creationId xmlns:a16="http://schemas.microsoft.com/office/drawing/2014/main" id="{40C05313-C063-606D-7B21-867DD07FA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244" y="0"/>
            <a:ext cx="10289512" cy="6858000"/>
          </a:xfrm>
          <a:prstGeom prst="rect">
            <a:avLst/>
          </a:prstGeom>
        </p:spPr>
      </p:pic>
    </p:spTree>
    <p:extLst>
      <p:ext uri="{BB962C8B-B14F-4D97-AF65-F5344CB8AC3E}">
        <p14:creationId xmlns:p14="http://schemas.microsoft.com/office/powerpoint/2010/main" val="349765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white package with white text&#10;&#10;AI-generated content may be incorrect.">
            <a:extLst>
              <a:ext uri="{FF2B5EF4-FFF2-40B4-BE49-F238E27FC236}">
                <a16:creationId xmlns:a16="http://schemas.microsoft.com/office/drawing/2014/main" id="{B215CCDA-F1DE-3B04-FB55-524DB26EB53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43905" y="437028"/>
            <a:ext cx="4626822" cy="3086090"/>
          </a:xfrm>
          <a:prstGeom prst="rect">
            <a:avLst/>
          </a:prstGeom>
        </p:spPr>
      </p:pic>
      <p:pic>
        <p:nvPicPr>
          <p:cNvPr id="4" name="Picture 3" descr="A brown bottle with a white cap&#10;&#10;AI-generated content may be incorrect.">
            <a:extLst>
              <a:ext uri="{FF2B5EF4-FFF2-40B4-BE49-F238E27FC236}">
                <a16:creationId xmlns:a16="http://schemas.microsoft.com/office/drawing/2014/main" id="{168F32B4-1EA1-FEBF-4F6D-55648234EC9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21273" y="352926"/>
            <a:ext cx="4826387" cy="3216442"/>
          </a:xfrm>
          <a:prstGeom prst="rect">
            <a:avLst/>
          </a:prstGeom>
        </p:spPr>
      </p:pic>
      <p:pic>
        <p:nvPicPr>
          <p:cNvPr id="7" name="Picture 6" descr="A box of medicine and syringes&#10;&#10;AI-generated content may be incorrect.">
            <a:extLst>
              <a:ext uri="{FF2B5EF4-FFF2-40B4-BE49-F238E27FC236}">
                <a16:creationId xmlns:a16="http://schemas.microsoft.com/office/drawing/2014/main" id="{D895CCAF-43AF-AC9F-2333-DD479395458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934249" y="3954369"/>
            <a:ext cx="4626822" cy="2598069"/>
          </a:xfrm>
          <a:prstGeom prst="rect">
            <a:avLst/>
          </a:prstGeom>
        </p:spPr>
      </p:pic>
    </p:spTree>
    <p:extLst>
      <p:ext uri="{BB962C8B-B14F-4D97-AF65-F5344CB8AC3E}">
        <p14:creationId xmlns:p14="http://schemas.microsoft.com/office/powerpoint/2010/main" val="1078030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00934" y="969818"/>
            <a:ext cx="8252691" cy="4941455"/>
            <a:chOff x="2262909" y="969818"/>
            <a:chExt cx="8252691" cy="4941455"/>
          </a:xfrm>
        </p:grpSpPr>
        <p:cxnSp>
          <p:nvCxnSpPr>
            <p:cNvPr id="3" name="Straight Connector 2"/>
            <p:cNvCxnSpPr/>
            <p:nvPr/>
          </p:nvCxnSpPr>
          <p:spPr>
            <a:xfrm>
              <a:off x="2262909" y="969818"/>
              <a:ext cx="0" cy="49414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2262909" y="5911273"/>
              <a:ext cx="8252691" cy="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flipV="1">
            <a:off x="1700934" y="2833836"/>
            <a:ext cx="8252691" cy="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076288" y="2711635"/>
            <a:ext cx="1406237" cy="523220"/>
          </a:xfrm>
          <a:prstGeom prst="rect">
            <a:avLst/>
          </a:prstGeom>
          <a:noFill/>
        </p:spPr>
        <p:txBody>
          <a:bodyPr wrap="square" rtlCol="0">
            <a:spAutoFit/>
          </a:bodyPr>
          <a:lstStyle/>
          <a:p>
            <a:r>
              <a:rPr lang="en-US" sz="1400" dirty="0"/>
              <a:t>Respiratory depression</a:t>
            </a:r>
          </a:p>
        </p:txBody>
      </p:sp>
      <p:sp>
        <p:nvSpPr>
          <p:cNvPr id="30" name="TextBox 29"/>
          <p:cNvSpPr txBox="1"/>
          <p:nvPr/>
        </p:nvSpPr>
        <p:spPr>
          <a:xfrm>
            <a:off x="395006" y="2338467"/>
            <a:ext cx="461665" cy="1486219"/>
          </a:xfrm>
          <a:prstGeom prst="rect">
            <a:avLst/>
          </a:prstGeom>
          <a:noFill/>
        </p:spPr>
        <p:txBody>
          <a:bodyPr vert="vert270" wrap="square" rtlCol="0">
            <a:spAutoFit/>
          </a:bodyPr>
          <a:lstStyle/>
          <a:p>
            <a:r>
              <a:rPr lang="en-US" dirty="0"/>
              <a:t>Opioid effect</a:t>
            </a:r>
          </a:p>
        </p:txBody>
      </p:sp>
      <p:sp>
        <p:nvSpPr>
          <p:cNvPr id="31" name="TextBox 30"/>
          <p:cNvSpPr txBox="1"/>
          <p:nvPr/>
        </p:nvSpPr>
        <p:spPr>
          <a:xfrm>
            <a:off x="5566640" y="6114535"/>
            <a:ext cx="1219200" cy="369332"/>
          </a:xfrm>
          <a:prstGeom prst="rect">
            <a:avLst/>
          </a:prstGeom>
          <a:noFill/>
        </p:spPr>
        <p:txBody>
          <a:bodyPr wrap="square" rtlCol="0">
            <a:spAutoFit/>
          </a:bodyPr>
          <a:lstStyle/>
          <a:p>
            <a:r>
              <a:rPr lang="en-US" dirty="0"/>
              <a:t>Dose</a:t>
            </a:r>
          </a:p>
        </p:txBody>
      </p:sp>
      <p:sp>
        <p:nvSpPr>
          <p:cNvPr id="9" name="Freeform: Shape 8">
            <a:extLst>
              <a:ext uri="{FF2B5EF4-FFF2-40B4-BE49-F238E27FC236}">
                <a16:creationId xmlns:a16="http://schemas.microsoft.com/office/drawing/2014/main" id="{CD77D787-EE88-43A3-ADD2-980A4863BBDF}"/>
              </a:ext>
            </a:extLst>
          </p:cNvPr>
          <p:cNvSpPr/>
          <p:nvPr/>
        </p:nvSpPr>
        <p:spPr>
          <a:xfrm>
            <a:off x="1700933" y="3666653"/>
            <a:ext cx="7098375" cy="2244620"/>
          </a:xfrm>
          <a:custGeom>
            <a:avLst/>
            <a:gdLst>
              <a:gd name="connsiteX0" fmla="*/ 0 w 3766241"/>
              <a:gd name="connsiteY0" fmla="*/ 3870512 h 3870512"/>
              <a:gd name="connsiteX1" fmla="*/ 1358020 w 3766241"/>
              <a:gd name="connsiteY1" fmla="*/ 593157 h 3870512"/>
              <a:gd name="connsiteX2" fmla="*/ 3766241 w 3766241"/>
              <a:gd name="connsiteY2" fmla="*/ 13736 h 3870512"/>
            </a:gdLst>
            <a:ahLst/>
            <a:cxnLst>
              <a:cxn ang="0">
                <a:pos x="connsiteX0" y="connsiteY0"/>
              </a:cxn>
              <a:cxn ang="0">
                <a:pos x="connsiteX1" y="connsiteY1"/>
              </a:cxn>
              <a:cxn ang="0">
                <a:pos x="connsiteX2" y="connsiteY2"/>
              </a:cxn>
            </a:cxnLst>
            <a:rect l="l" t="t" r="r" b="b"/>
            <a:pathLst>
              <a:path w="3766241" h="3870512">
                <a:moveTo>
                  <a:pt x="0" y="3870512"/>
                </a:moveTo>
                <a:cubicBezTo>
                  <a:pt x="365156" y="2553232"/>
                  <a:pt x="730313" y="1235953"/>
                  <a:pt x="1358020" y="593157"/>
                </a:cubicBezTo>
                <a:cubicBezTo>
                  <a:pt x="1985727" y="-49639"/>
                  <a:pt x="2875984" y="-17952"/>
                  <a:pt x="3766241" y="1373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7AD856F6-970C-4C5A-8EA7-7419780505BF}"/>
              </a:ext>
            </a:extLst>
          </p:cNvPr>
          <p:cNvCxnSpPr>
            <a:cxnSpLocks/>
          </p:cNvCxnSpPr>
          <p:nvPr/>
        </p:nvCxnSpPr>
        <p:spPr>
          <a:xfrm>
            <a:off x="1700933" y="5884114"/>
            <a:ext cx="7062161" cy="0"/>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863C140-6D8F-4BB4-88D3-5906A57EF39F}"/>
              </a:ext>
            </a:extLst>
          </p:cNvPr>
          <p:cNvSpPr txBox="1"/>
          <p:nvPr/>
        </p:nvSpPr>
        <p:spPr>
          <a:xfrm>
            <a:off x="8799308" y="3512763"/>
            <a:ext cx="1406237" cy="307777"/>
          </a:xfrm>
          <a:prstGeom prst="rect">
            <a:avLst/>
          </a:prstGeom>
          <a:noFill/>
        </p:spPr>
        <p:txBody>
          <a:bodyPr wrap="square" rtlCol="0">
            <a:spAutoFit/>
          </a:bodyPr>
          <a:lstStyle/>
          <a:p>
            <a:r>
              <a:rPr lang="en-US" sz="1400" dirty="0"/>
              <a:t>Buprenorphine</a:t>
            </a:r>
          </a:p>
        </p:txBody>
      </p:sp>
      <p:sp>
        <p:nvSpPr>
          <p:cNvPr id="22" name="TextBox 21">
            <a:extLst>
              <a:ext uri="{FF2B5EF4-FFF2-40B4-BE49-F238E27FC236}">
                <a16:creationId xmlns:a16="http://schemas.microsoft.com/office/drawing/2014/main" id="{9130296A-E1FD-48BB-A78B-FA85A7E67532}"/>
              </a:ext>
            </a:extLst>
          </p:cNvPr>
          <p:cNvSpPr txBox="1"/>
          <p:nvPr/>
        </p:nvSpPr>
        <p:spPr>
          <a:xfrm>
            <a:off x="8763094" y="5603496"/>
            <a:ext cx="1406237" cy="307777"/>
          </a:xfrm>
          <a:prstGeom prst="rect">
            <a:avLst/>
          </a:prstGeom>
          <a:noFill/>
        </p:spPr>
        <p:txBody>
          <a:bodyPr wrap="square" rtlCol="0">
            <a:spAutoFit/>
          </a:bodyPr>
          <a:lstStyle/>
          <a:p>
            <a:r>
              <a:rPr lang="en-US" sz="1400" dirty="0"/>
              <a:t>Naltrexone</a:t>
            </a:r>
          </a:p>
        </p:txBody>
      </p:sp>
      <p:cxnSp>
        <p:nvCxnSpPr>
          <p:cNvPr id="8" name="Straight Connector 7">
            <a:extLst>
              <a:ext uri="{FF2B5EF4-FFF2-40B4-BE49-F238E27FC236}">
                <a16:creationId xmlns:a16="http://schemas.microsoft.com/office/drawing/2014/main" id="{8B409A2B-B6D2-49D3-B6E1-12976844B262}"/>
              </a:ext>
            </a:extLst>
          </p:cNvPr>
          <p:cNvCxnSpPr>
            <a:stCxn id="9" idx="0"/>
          </p:cNvCxnSpPr>
          <p:nvPr/>
        </p:nvCxnSpPr>
        <p:spPr>
          <a:xfrm flipV="1">
            <a:off x="1700933" y="1140737"/>
            <a:ext cx="4126346" cy="47705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61F5D48-FF05-40F6-B9D8-A10D1BBD37FD}"/>
              </a:ext>
            </a:extLst>
          </p:cNvPr>
          <p:cNvSpPr txBox="1"/>
          <p:nvPr/>
        </p:nvSpPr>
        <p:spPr>
          <a:xfrm>
            <a:off x="5981781" y="927476"/>
            <a:ext cx="1715973" cy="1231106"/>
          </a:xfrm>
          <a:prstGeom prst="rect">
            <a:avLst/>
          </a:prstGeom>
          <a:noFill/>
        </p:spPr>
        <p:txBody>
          <a:bodyPr wrap="square" rtlCol="0">
            <a:spAutoFit/>
          </a:bodyPr>
          <a:lstStyle/>
          <a:p>
            <a:r>
              <a:rPr lang="en-US" b="1" dirty="0"/>
              <a:t>Full agonists:</a:t>
            </a:r>
          </a:p>
          <a:p>
            <a:r>
              <a:rPr lang="en-US" sz="1400" dirty="0"/>
              <a:t>       Heroin</a:t>
            </a:r>
          </a:p>
          <a:p>
            <a:r>
              <a:rPr lang="en-US" sz="1400" dirty="0"/>
              <a:t>       Morphine</a:t>
            </a:r>
          </a:p>
          <a:p>
            <a:r>
              <a:rPr lang="en-US" sz="1400" dirty="0"/>
              <a:t>       Fentanyl</a:t>
            </a:r>
          </a:p>
          <a:p>
            <a:r>
              <a:rPr lang="en-US" sz="1400" dirty="0"/>
              <a:t>       Methadone</a:t>
            </a:r>
          </a:p>
        </p:txBody>
      </p:sp>
      <p:sp>
        <p:nvSpPr>
          <p:cNvPr id="2" name="TextBox 1"/>
          <p:cNvSpPr txBox="1"/>
          <p:nvPr/>
        </p:nvSpPr>
        <p:spPr>
          <a:xfrm>
            <a:off x="6807753" y="3271221"/>
            <a:ext cx="1991555" cy="369332"/>
          </a:xfrm>
          <a:prstGeom prst="rect">
            <a:avLst/>
          </a:prstGeom>
          <a:noFill/>
        </p:spPr>
        <p:txBody>
          <a:bodyPr wrap="square" rtlCol="0">
            <a:spAutoFit/>
          </a:bodyPr>
          <a:lstStyle/>
          <a:p>
            <a:r>
              <a:rPr lang="en-US" dirty="0"/>
              <a:t>Partial agonist</a:t>
            </a:r>
          </a:p>
        </p:txBody>
      </p:sp>
    </p:spTree>
    <p:extLst>
      <p:ext uri="{BB962C8B-B14F-4D97-AF65-F5344CB8AC3E}">
        <p14:creationId xmlns:p14="http://schemas.microsoft.com/office/powerpoint/2010/main" val="36343674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TotalTime>
  <Words>1093</Words>
  <Application>Microsoft Macintosh PowerPoint</Application>
  <PresentationFormat>Widescreen</PresentationFormat>
  <Paragraphs>112</Paragraphs>
  <Slides>15</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Aptos</vt:lpstr>
      <vt:lpstr>Aptos Display</vt:lpstr>
      <vt:lpstr>Arial</vt:lpstr>
      <vt:lpstr>Office Theme</vt:lpstr>
      <vt:lpstr>Approaches to Opioid Withdrawal</vt:lpstr>
      <vt:lpstr>Disclosures</vt:lpstr>
      <vt:lpstr>PowerPoint Presentation</vt:lpstr>
      <vt:lpstr>Opioid Tolerance and Dependence</vt:lpstr>
      <vt:lpstr>Opioid withdrawal</vt:lpstr>
      <vt:lpstr>COWS</vt:lpstr>
      <vt:lpstr>PowerPoint Presentation</vt:lpstr>
      <vt:lpstr>PowerPoint Presentation</vt:lpstr>
      <vt:lpstr>PowerPoint Presentation</vt:lpstr>
      <vt:lpstr>Case #1</vt:lpstr>
      <vt:lpstr>Case #2</vt:lpstr>
      <vt:lpstr>Case #3</vt:lpstr>
      <vt:lpstr>Case #4</vt:lpstr>
      <vt:lpstr>Conclusions</vt:lpstr>
      <vt:lpstr>Kaigh-Caroline1@cooperhealth.edu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Kaigh, Caroline</dc:creator>
  <cp:lastModifiedBy>Cushman, Nicholas</cp:lastModifiedBy>
  <cp:revision>21</cp:revision>
  <dcterms:created xsi:type="dcterms:W3CDTF">2025-05-12T17:46:35Z</dcterms:created>
  <dcterms:modified xsi:type="dcterms:W3CDTF">2025-05-20T12:53:00Z</dcterms:modified>
</cp:coreProperties>
</file>