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295" r:id="rId4"/>
    <p:sldId id="259" r:id="rId5"/>
    <p:sldId id="304" r:id="rId6"/>
    <p:sldId id="269" r:id="rId7"/>
    <p:sldId id="257" r:id="rId8"/>
    <p:sldId id="270" r:id="rId9"/>
    <p:sldId id="268" r:id="rId10"/>
    <p:sldId id="305" r:id="rId11"/>
    <p:sldId id="306" r:id="rId12"/>
    <p:sldId id="307" r:id="rId13"/>
    <p:sldId id="309" r:id="rId14"/>
    <p:sldId id="310" r:id="rId15"/>
    <p:sldId id="274" r:id="rId16"/>
    <p:sldId id="280" r:id="rId17"/>
    <p:sldId id="308" r:id="rId18"/>
    <p:sldId id="281" r:id="rId19"/>
    <p:sldId id="279" r:id="rId20"/>
    <p:sldId id="275" r:id="rId21"/>
    <p:sldId id="277" r:id="rId22"/>
    <p:sldId id="313" r:id="rId23"/>
    <p:sldId id="289" r:id="rId24"/>
    <p:sldId id="283" r:id="rId25"/>
    <p:sldId id="276" r:id="rId26"/>
    <p:sldId id="311" r:id="rId27"/>
    <p:sldId id="3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41622-DA95-4334-A331-C92886FBDE60}" v="136" dt="2025-03-28T13:39:10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J Barrett" userId="bf83a144-7b7f-4a8c-875c-d58f00da8d36" providerId="ADAL" clId="{22541622-DA95-4334-A331-C92886FBDE60}"/>
    <pc:docChg chg="custSel addSld delSld modSld sldOrd">
      <pc:chgData name="Whitney J Barrett" userId="bf83a144-7b7f-4a8c-875c-d58f00da8d36" providerId="ADAL" clId="{22541622-DA95-4334-A331-C92886FBDE60}" dt="2025-03-28T13:40:39.612" v="1374" actId="20577"/>
      <pc:docMkLst>
        <pc:docMk/>
      </pc:docMkLst>
      <pc:sldChg chg="delSp modSp mod modAnim">
        <pc:chgData name="Whitney J Barrett" userId="bf83a144-7b7f-4a8c-875c-d58f00da8d36" providerId="ADAL" clId="{22541622-DA95-4334-A331-C92886FBDE60}" dt="2025-03-28T12:35:03.716" v="79" actId="478"/>
        <pc:sldMkLst>
          <pc:docMk/>
          <pc:sldMk cId="1331677208" sldId="256"/>
        </pc:sldMkLst>
        <pc:spChg chg="mod">
          <ac:chgData name="Whitney J Barrett" userId="bf83a144-7b7f-4a8c-875c-d58f00da8d36" providerId="ADAL" clId="{22541622-DA95-4334-A331-C92886FBDE60}" dt="2025-03-28T12:34:44.281" v="78" actId="20577"/>
          <ac:spMkLst>
            <pc:docMk/>
            <pc:sldMk cId="1331677208" sldId="256"/>
            <ac:spMk id="3" creationId="{88E55B8D-11A6-622F-4729-56D18D9DEC98}"/>
          </ac:spMkLst>
        </pc:spChg>
        <pc:picChg chg="del">
          <ac:chgData name="Whitney J Barrett" userId="bf83a144-7b7f-4a8c-875c-d58f00da8d36" providerId="ADAL" clId="{22541622-DA95-4334-A331-C92886FBDE60}" dt="2025-03-28T12:35:03.716" v="79" actId="478"/>
          <ac:picMkLst>
            <pc:docMk/>
            <pc:sldMk cId="1331677208" sldId="256"/>
            <ac:picMk id="5" creationId="{97D50F0F-C4DD-1B6A-DD25-5340480E9D53}"/>
          </ac:picMkLst>
        </pc:picChg>
      </pc:sldChg>
      <pc:sldChg chg="addSp modSp mod ord modAnim">
        <pc:chgData name="Whitney J Barrett" userId="bf83a144-7b7f-4a8c-875c-d58f00da8d36" providerId="ADAL" clId="{22541622-DA95-4334-A331-C92886FBDE60}" dt="2025-03-28T12:41:03.919" v="337" actId="1076"/>
        <pc:sldMkLst>
          <pc:docMk/>
          <pc:sldMk cId="340561438" sldId="257"/>
        </pc:sldMkLst>
        <pc:spChg chg="add mod">
          <ac:chgData name="Whitney J Barrett" userId="bf83a144-7b7f-4a8c-875c-d58f00da8d36" providerId="ADAL" clId="{22541622-DA95-4334-A331-C92886FBDE60}" dt="2025-03-28T12:41:03.919" v="337" actId="1076"/>
          <ac:spMkLst>
            <pc:docMk/>
            <pc:sldMk cId="340561438" sldId="257"/>
            <ac:spMk id="3" creationId="{8C51354D-DD14-A10D-B69C-967A82BA1001}"/>
          </ac:spMkLst>
        </pc:spChg>
      </pc:sldChg>
      <pc:sldChg chg="del">
        <pc:chgData name="Whitney J Barrett" userId="bf83a144-7b7f-4a8c-875c-d58f00da8d36" providerId="ADAL" clId="{22541622-DA95-4334-A331-C92886FBDE60}" dt="2025-03-28T12:35:37.648" v="81" actId="47"/>
        <pc:sldMkLst>
          <pc:docMk/>
          <pc:sldMk cId="1921095617" sldId="258"/>
        </pc:sldMkLst>
      </pc:sldChg>
      <pc:sldChg chg="modSp mod">
        <pc:chgData name="Whitney J Barrett" userId="bf83a144-7b7f-4a8c-875c-d58f00da8d36" providerId="ADAL" clId="{22541622-DA95-4334-A331-C92886FBDE60}" dt="2025-03-28T12:37:22.476" v="127"/>
        <pc:sldMkLst>
          <pc:docMk/>
          <pc:sldMk cId="4193920346" sldId="259"/>
        </pc:sldMkLst>
        <pc:spChg chg="mod">
          <ac:chgData name="Whitney J Barrett" userId="bf83a144-7b7f-4a8c-875c-d58f00da8d36" providerId="ADAL" clId="{22541622-DA95-4334-A331-C92886FBDE60}" dt="2025-03-28T12:37:00.681" v="125" actId="20577"/>
          <ac:spMkLst>
            <pc:docMk/>
            <pc:sldMk cId="4193920346" sldId="259"/>
            <ac:spMk id="2" creationId="{9D16889E-51B0-FA34-6EAD-52306D9261BE}"/>
          </ac:spMkLst>
        </pc:spChg>
        <pc:spChg chg="mod">
          <ac:chgData name="Whitney J Barrett" userId="bf83a144-7b7f-4a8c-875c-d58f00da8d36" providerId="ADAL" clId="{22541622-DA95-4334-A331-C92886FBDE60}" dt="2025-03-28T12:37:22.476" v="127"/>
          <ac:spMkLst>
            <pc:docMk/>
            <pc:sldMk cId="4193920346" sldId="259"/>
            <ac:spMk id="3" creationId="{E592931E-22EA-5D5D-06B0-1ACCFC6A5B72}"/>
          </ac:spMkLst>
        </pc:spChg>
      </pc:sldChg>
      <pc:sldChg chg="del">
        <pc:chgData name="Whitney J Barrett" userId="bf83a144-7b7f-4a8c-875c-d58f00da8d36" providerId="ADAL" clId="{22541622-DA95-4334-A331-C92886FBDE60}" dt="2025-03-28T12:37:41.184" v="129" actId="47"/>
        <pc:sldMkLst>
          <pc:docMk/>
          <pc:sldMk cId="449334928" sldId="260"/>
        </pc:sldMkLst>
      </pc:sldChg>
      <pc:sldChg chg="del">
        <pc:chgData name="Whitney J Barrett" userId="bf83a144-7b7f-4a8c-875c-d58f00da8d36" providerId="ADAL" clId="{22541622-DA95-4334-A331-C92886FBDE60}" dt="2025-03-28T12:39:10.979" v="328" actId="47"/>
        <pc:sldMkLst>
          <pc:docMk/>
          <pc:sldMk cId="4264252090" sldId="261"/>
        </pc:sldMkLst>
      </pc:sldChg>
      <pc:sldChg chg="del">
        <pc:chgData name="Whitney J Barrett" userId="bf83a144-7b7f-4a8c-875c-d58f00da8d36" providerId="ADAL" clId="{22541622-DA95-4334-A331-C92886FBDE60}" dt="2025-03-28T12:47:52.402" v="405" actId="47"/>
        <pc:sldMkLst>
          <pc:docMk/>
          <pc:sldMk cId="2481319812" sldId="262"/>
        </pc:sldMkLst>
      </pc:sldChg>
      <pc:sldChg chg="del">
        <pc:chgData name="Whitney J Barrett" userId="bf83a144-7b7f-4a8c-875c-d58f00da8d36" providerId="ADAL" clId="{22541622-DA95-4334-A331-C92886FBDE60}" dt="2025-03-28T12:37:31.429" v="128" actId="47"/>
        <pc:sldMkLst>
          <pc:docMk/>
          <pc:sldMk cId="3273416575" sldId="263"/>
        </pc:sldMkLst>
      </pc:sldChg>
      <pc:sldChg chg="del">
        <pc:chgData name="Whitney J Barrett" userId="bf83a144-7b7f-4a8c-875c-d58f00da8d36" providerId="ADAL" clId="{22541622-DA95-4334-A331-C92886FBDE60}" dt="2025-03-28T12:47:52.402" v="405" actId="47"/>
        <pc:sldMkLst>
          <pc:docMk/>
          <pc:sldMk cId="126812913" sldId="264"/>
        </pc:sldMkLst>
      </pc:sldChg>
      <pc:sldChg chg="del">
        <pc:chgData name="Whitney J Barrett" userId="bf83a144-7b7f-4a8c-875c-d58f00da8d36" providerId="ADAL" clId="{22541622-DA95-4334-A331-C92886FBDE60}" dt="2025-03-28T12:47:52.402" v="405" actId="47"/>
        <pc:sldMkLst>
          <pc:docMk/>
          <pc:sldMk cId="545988561" sldId="265"/>
        </pc:sldMkLst>
      </pc:sldChg>
      <pc:sldChg chg="del">
        <pc:chgData name="Whitney J Barrett" userId="bf83a144-7b7f-4a8c-875c-d58f00da8d36" providerId="ADAL" clId="{22541622-DA95-4334-A331-C92886FBDE60}" dt="2025-03-28T12:41:51.322" v="338" actId="47"/>
        <pc:sldMkLst>
          <pc:docMk/>
          <pc:sldMk cId="3330234685" sldId="266"/>
        </pc:sldMkLst>
      </pc:sldChg>
      <pc:sldChg chg="del">
        <pc:chgData name="Whitney J Barrett" userId="bf83a144-7b7f-4a8c-875c-d58f00da8d36" providerId="ADAL" clId="{22541622-DA95-4334-A331-C92886FBDE60}" dt="2025-03-28T12:39:16.596" v="329" actId="47"/>
        <pc:sldMkLst>
          <pc:docMk/>
          <pc:sldMk cId="544274498" sldId="267"/>
        </pc:sldMkLst>
      </pc:sldChg>
      <pc:sldChg chg="addSp modSp mod setBg">
        <pc:chgData name="Whitney J Barrett" userId="bf83a144-7b7f-4a8c-875c-d58f00da8d36" providerId="ADAL" clId="{22541622-DA95-4334-A331-C92886FBDE60}" dt="2025-03-28T12:47:05.579" v="404" actId="26606"/>
        <pc:sldMkLst>
          <pc:docMk/>
          <pc:sldMk cId="3177760184" sldId="268"/>
        </pc:sldMkLst>
        <pc:spChg chg="mod">
          <ac:chgData name="Whitney J Barrett" userId="bf83a144-7b7f-4a8c-875c-d58f00da8d36" providerId="ADAL" clId="{22541622-DA95-4334-A331-C92886FBDE60}" dt="2025-03-28T12:47:05.579" v="404" actId="26606"/>
          <ac:spMkLst>
            <pc:docMk/>
            <pc:sldMk cId="3177760184" sldId="268"/>
            <ac:spMk id="4" creationId="{97A474C4-3DF1-9A24-D5F1-E3BD630AE3B5}"/>
          </ac:spMkLst>
        </pc:spChg>
        <pc:spChg chg="mod">
          <ac:chgData name="Whitney J Barrett" userId="bf83a144-7b7f-4a8c-875c-d58f00da8d36" providerId="ADAL" clId="{22541622-DA95-4334-A331-C92886FBDE60}" dt="2025-03-28T12:47:05.579" v="404" actId="26606"/>
          <ac:spMkLst>
            <pc:docMk/>
            <pc:sldMk cId="3177760184" sldId="268"/>
            <ac:spMk id="5" creationId="{5698A50D-A12A-7936-EE10-4E0266CAA39A}"/>
          </ac:spMkLst>
        </pc:spChg>
        <pc:spChg chg="add">
          <ac:chgData name="Whitney J Barrett" userId="bf83a144-7b7f-4a8c-875c-d58f00da8d36" providerId="ADAL" clId="{22541622-DA95-4334-A331-C92886FBDE60}" dt="2025-03-28T12:47:05.579" v="404" actId="26606"/>
          <ac:spMkLst>
            <pc:docMk/>
            <pc:sldMk cId="3177760184" sldId="268"/>
            <ac:spMk id="11" creationId="{F609FF9A-4FCE-468E-A86A-C9AB525EAE71}"/>
          </ac:spMkLst>
        </pc:spChg>
        <pc:spChg chg="add">
          <ac:chgData name="Whitney J Barrett" userId="bf83a144-7b7f-4a8c-875c-d58f00da8d36" providerId="ADAL" clId="{22541622-DA95-4334-A331-C92886FBDE60}" dt="2025-03-28T12:47:05.579" v="404" actId="26606"/>
          <ac:spMkLst>
            <pc:docMk/>
            <pc:sldMk cId="3177760184" sldId="268"/>
            <ac:spMk id="13" creationId="{021E12D4-3A88-428D-8E5E-AF1AFD923D63}"/>
          </ac:spMkLst>
        </pc:spChg>
        <pc:picChg chg="add">
          <ac:chgData name="Whitney J Barrett" userId="bf83a144-7b7f-4a8c-875c-d58f00da8d36" providerId="ADAL" clId="{22541622-DA95-4334-A331-C92886FBDE60}" dt="2025-03-28T12:47:05.579" v="404" actId="26606"/>
          <ac:picMkLst>
            <pc:docMk/>
            <pc:sldMk cId="3177760184" sldId="268"/>
            <ac:picMk id="7" creationId="{1427F7AE-15A8-38D0-4FFA-6B1D99F25EB8}"/>
          </ac:picMkLst>
        </pc:picChg>
      </pc:sldChg>
      <pc:sldChg chg="addSp modSp mod">
        <pc:chgData name="Whitney J Barrett" userId="bf83a144-7b7f-4a8c-875c-d58f00da8d36" providerId="ADAL" clId="{22541622-DA95-4334-A331-C92886FBDE60}" dt="2025-03-28T12:46:51.827" v="403" actId="33524"/>
        <pc:sldMkLst>
          <pc:docMk/>
          <pc:sldMk cId="757578864" sldId="270"/>
        </pc:sldMkLst>
        <pc:spChg chg="mod">
          <ac:chgData name="Whitney J Barrett" userId="bf83a144-7b7f-4a8c-875c-d58f00da8d36" providerId="ADAL" clId="{22541622-DA95-4334-A331-C92886FBDE60}" dt="2025-03-28T12:46:51.827" v="403" actId="33524"/>
          <ac:spMkLst>
            <pc:docMk/>
            <pc:sldMk cId="757578864" sldId="270"/>
            <ac:spMk id="3" creationId="{C1D0D831-1C8A-5EF5-7B70-93567A1A35E6}"/>
          </ac:spMkLst>
        </pc:spChg>
        <pc:picChg chg="add mod">
          <ac:chgData name="Whitney J Barrett" userId="bf83a144-7b7f-4a8c-875c-d58f00da8d36" providerId="ADAL" clId="{22541622-DA95-4334-A331-C92886FBDE60}" dt="2025-03-28T12:46:09.952" v="399"/>
          <ac:picMkLst>
            <pc:docMk/>
            <pc:sldMk cId="757578864" sldId="270"/>
            <ac:picMk id="4" creationId="{46B434DF-9129-AF7A-311D-DFDD366525A9}"/>
          </ac:picMkLst>
        </pc:picChg>
        <pc:picChg chg="add mod">
          <ac:chgData name="Whitney J Barrett" userId="bf83a144-7b7f-4a8c-875c-d58f00da8d36" providerId="ADAL" clId="{22541622-DA95-4334-A331-C92886FBDE60}" dt="2025-03-28T12:46:36.162" v="402" actId="1076"/>
          <ac:picMkLst>
            <pc:docMk/>
            <pc:sldMk cId="757578864" sldId="270"/>
            <ac:picMk id="5" creationId="{B278EACA-8046-55D5-0BCE-44BE3694862A}"/>
          </ac:picMkLst>
        </pc:picChg>
      </pc:sldChg>
      <pc:sldChg chg="del">
        <pc:chgData name="Whitney J Barrett" userId="bf83a144-7b7f-4a8c-875c-d58f00da8d36" providerId="ADAL" clId="{22541622-DA95-4334-A331-C92886FBDE60}" dt="2025-03-28T12:44:19.084" v="342" actId="47"/>
        <pc:sldMkLst>
          <pc:docMk/>
          <pc:sldMk cId="3725922018" sldId="271"/>
        </pc:sldMkLst>
      </pc:sldChg>
      <pc:sldChg chg="del">
        <pc:chgData name="Whitney J Barrett" userId="bf83a144-7b7f-4a8c-875c-d58f00da8d36" providerId="ADAL" clId="{22541622-DA95-4334-A331-C92886FBDE60}" dt="2025-03-28T12:44:20.540" v="343" actId="47"/>
        <pc:sldMkLst>
          <pc:docMk/>
          <pc:sldMk cId="2049036115" sldId="272"/>
        </pc:sldMkLst>
      </pc:sldChg>
      <pc:sldChg chg="del">
        <pc:chgData name="Whitney J Barrett" userId="bf83a144-7b7f-4a8c-875c-d58f00da8d36" providerId="ADAL" clId="{22541622-DA95-4334-A331-C92886FBDE60}" dt="2025-03-28T12:39:30.739" v="330" actId="47"/>
        <pc:sldMkLst>
          <pc:docMk/>
          <pc:sldMk cId="3600369208" sldId="273"/>
        </pc:sldMkLst>
      </pc:sldChg>
      <pc:sldChg chg="delSp modSp add del mod setBg delDesignElem">
        <pc:chgData name="Whitney J Barrett" userId="bf83a144-7b7f-4a8c-875c-d58f00da8d36" providerId="ADAL" clId="{22541622-DA95-4334-A331-C92886FBDE60}" dt="2025-03-28T12:57:47.968" v="657" actId="20577"/>
        <pc:sldMkLst>
          <pc:docMk/>
          <pc:sldMk cId="1976323628" sldId="274"/>
        </pc:sldMkLst>
        <pc:spChg chg="mod">
          <ac:chgData name="Whitney J Barrett" userId="bf83a144-7b7f-4a8c-875c-d58f00da8d36" providerId="ADAL" clId="{22541622-DA95-4334-A331-C92886FBDE60}" dt="2025-03-28T12:57:47.968" v="657" actId="20577"/>
          <ac:spMkLst>
            <pc:docMk/>
            <pc:sldMk cId="1976323628" sldId="274"/>
            <ac:spMk id="4" creationId="{A967E169-13B2-B8D5-0FD5-29CC21E39B67}"/>
          </ac:spMkLst>
        </pc:spChg>
        <pc:spChg chg="del">
          <ac:chgData name="Whitney J Barrett" userId="bf83a144-7b7f-4a8c-875c-d58f00da8d36" providerId="ADAL" clId="{22541622-DA95-4334-A331-C92886FBDE60}" dt="2025-03-28T12:57:31.797" v="656"/>
          <ac:spMkLst>
            <pc:docMk/>
            <pc:sldMk cId="1976323628" sldId="274"/>
            <ac:spMk id="3079" creationId="{058A14AF-9FB5-4CC7-BA35-E8E85D3EDF0E}"/>
          </ac:spMkLst>
        </pc:spChg>
        <pc:spChg chg="del">
          <ac:chgData name="Whitney J Barrett" userId="bf83a144-7b7f-4a8c-875c-d58f00da8d36" providerId="ADAL" clId="{22541622-DA95-4334-A331-C92886FBDE60}" dt="2025-03-28T12:57:31.797" v="656"/>
          <ac:spMkLst>
            <pc:docMk/>
            <pc:sldMk cId="1976323628" sldId="274"/>
            <ac:spMk id="3081" creationId="{3A9A4357-BD1D-4622-A4FE-766E6AB8DE84}"/>
          </ac:spMkLst>
        </pc:spChg>
        <pc:spChg chg="del">
          <ac:chgData name="Whitney J Barrett" userId="bf83a144-7b7f-4a8c-875c-d58f00da8d36" providerId="ADAL" clId="{22541622-DA95-4334-A331-C92886FBDE60}" dt="2025-03-28T12:57:31.797" v="656"/>
          <ac:spMkLst>
            <pc:docMk/>
            <pc:sldMk cId="1976323628" sldId="274"/>
            <ac:spMk id="3083" creationId="{E659831F-0D9A-4C63-9EBB-8435B85A440F}"/>
          </ac:spMkLst>
        </pc:spChg>
        <pc:spChg chg="del">
          <ac:chgData name="Whitney J Barrett" userId="bf83a144-7b7f-4a8c-875c-d58f00da8d36" providerId="ADAL" clId="{22541622-DA95-4334-A331-C92886FBDE60}" dt="2025-03-28T12:57:31.797" v="656"/>
          <ac:spMkLst>
            <pc:docMk/>
            <pc:sldMk cId="1976323628" sldId="274"/>
            <ac:spMk id="3085" creationId="{E6995CE5-F890-4ABA-82A2-26507CE8D2A3}"/>
          </ac:spMkLst>
        </pc:spChg>
      </pc:sldChg>
      <pc:sldChg chg="del">
        <pc:chgData name="Whitney J Barrett" userId="bf83a144-7b7f-4a8c-875c-d58f00da8d36" providerId="ADAL" clId="{22541622-DA95-4334-A331-C92886FBDE60}" dt="2025-03-28T12:47:52.402" v="405" actId="47"/>
        <pc:sldMkLst>
          <pc:docMk/>
          <pc:sldMk cId="745323615" sldId="278"/>
        </pc:sldMkLst>
      </pc:sldChg>
      <pc:sldChg chg="ord">
        <pc:chgData name="Whitney J Barrett" userId="bf83a144-7b7f-4a8c-875c-d58f00da8d36" providerId="ADAL" clId="{22541622-DA95-4334-A331-C92886FBDE60}" dt="2025-03-28T13:34:56.305" v="1144"/>
        <pc:sldMkLst>
          <pc:docMk/>
          <pc:sldMk cId="3536382908" sldId="279"/>
        </pc:sldMkLst>
      </pc:sldChg>
      <pc:sldChg chg="delSp mod">
        <pc:chgData name="Whitney J Barrett" userId="bf83a144-7b7f-4a8c-875c-d58f00da8d36" providerId="ADAL" clId="{22541622-DA95-4334-A331-C92886FBDE60}" dt="2025-03-28T13:00:17.753" v="793" actId="478"/>
        <pc:sldMkLst>
          <pc:docMk/>
          <pc:sldMk cId="317161441" sldId="281"/>
        </pc:sldMkLst>
        <pc:picChg chg="del">
          <ac:chgData name="Whitney J Barrett" userId="bf83a144-7b7f-4a8c-875c-d58f00da8d36" providerId="ADAL" clId="{22541622-DA95-4334-A331-C92886FBDE60}" dt="2025-03-28T13:00:17.753" v="793" actId="478"/>
          <ac:picMkLst>
            <pc:docMk/>
            <pc:sldMk cId="317161441" sldId="281"/>
            <ac:picMk id="4" creationId="{3EE8BAB7-0A75-E016-E3CD-F2DCED22FDD4}"/>
          </ac:picMkLst>
        </pc:picChg>
      </pc:sldChg>
      <pc:sldChg chg="addSp delSp modSp del mod ord">
        <pc:chgData name="Whitney J Barrett" userId="bf83a144-7b7f-4a8c-875c-d58f00da8d36" providerId="ADAL" clId="{22541622-DA95-4334-A331-C92886FBDE60}" dt="2025-03-28T13:39:23.755" v="1295" actId="47"/>
        <pc:sldMkLst>
          <pc:docMk/>
          <pc:sldMk cId="2405850235" sldId="282"/>
        </pc:sldMkLst>
        <pc:spChg chg="add mod">
          <ac:chgData name="Whitney J Barrett" userId="bf83a144-7b7f-4a8c-875c-d58f00da8d36" providerId="ADAL" clId="{22541622-DA95-4334-A331-C92886FBDE60}" dt="2025-03-28T13:39:06.952" v="1292" actId="21"/>
          <ac:spMkLst>
            <pc:docMk/>
            <pc:sldMk cId="2405850235" sldId="282"/>
            <ac:spMk id="4" creationId="{FB5A9533-E2CD-FD3C-D5DF-80BE7E06CE15}"/>
          </ac:spMkLst>
        </pc:spChg>
        <pc:graphicFrameChg chg="del mod">
          <ac:chgData name="Whitney J Barrett" userId="bf83a144-7b7f-4a8c-875c-d58f00da8d36" providerId="ADAL" clId="{22541622-DA95-4334-A331-C92886FBDE60}" dt="2025-03-28T13:39:06.952" v="1292" actId="21"/>
          <ac:graphicFrameMkLst>
            <pc:docMk/>
            <pc:sldMk cId="2405850235" sldId="282"/>
            <ac:graphicFrameMk id="5" creationId="{BD8ED7A6-42CE-A74A-D967-A22F1B6F1445}"/>
          </ac:graphicFrameMkLst>
        </pc:graphicFrameChg>
      </pc:sldChg>
      <pc:sldChg chg="modSp">
        <pc:chgData name="Whitney J Barrett" userId="bf83a144-7b7f-4a8c-875c-d58f00da8d36" providerId="ADAL" clId="{22541622-DA95-4334-A331-C92886FBDE60}" dt="2025-03-28T13:30:22.429" v="833" actId="20577"/>
        <pc:sldMkLst>
          <pc:docMk/>
          <pc:sldMk cId="3854879410" sldId="283"/>
        </pc:sldMkLst>
        <pc:graphicFrameChg chg="mod">
          <ac:chgData name="Whitney J Barrett" userId="bf83a144-7b7f-4a8c-875c-d58f00da8d36" providerId="ADAL" clId="{22541622-DA95-4334-A331-C92886FBDE60}" dt="2025-03-28T13:30:22.429" v="833" actId="20577"/>
          <ac:graphicFrameMkLst>
            <pc:docMk/>
            <pc:sldMk cId="3854879410" sldId="283"/>
            <ac:graphicFrameMk id="5" creationId="{460B4EB6-65FE-ED8B-CE8A-A9922688A43D}"/>
          </ac:graphicFrameMkLst>
        </pc:graphicFrameChg>
      </pc:sldChg>
      <pc:sldChg chg="del">
        <pc:chgData name="Whitney J Barrett" userId="bf83a144-7b7f-4a8c-875c-d58f00da8d36" providerId="ADAL" clId="{22541622-DA95-4334-A331-C92886FBDE60}" dt="2025-03-28T12:49:24.415" v="409" actId="47"/>
        <pc:sldMkLst>
          <pc:docMk/>
          <pc:sldMk cId="3855942880" sldId="284"/>
        </pc:sldMkLst>
      </pc:sldChg>
      <pc:sldChg chg="del">
        <pc:chgData name="Whitney J Barrett" userId="bf83a144-7b7f-4a8c-875c-d58f00da8d36" providerId="ADAL" clId="{22541622-DA95-4334-A331-C92886FBDE60}" dt="2025-03-28T12:39:33.724" v="331" actId="47"/>
        <pc:sldMkLst>
          <pc:docMk/>
          <pc:sldMk cId="1387582278" sldId="285"/>
        </pc:sldMkLst>
      </pc:sldChg>
      <pc:sldChg chg="del">
        <pc:chgData name="Whitney J Barrett" userId="bf83a144-7b7f-4a8c-875c-d58f00da8d36" providerId="ADAL" clId="{22541622-DA95-4334-A331-C92886FBDE60}" dt="2025-03-28T12:49:21.298" v="408" actId="47"/>
        <pc:sldMkLst>
          <pc:docMk/>
          <pc:sldMk cId="1680766119" sldId="286"/>
        </pc:sldMkLst>
      </pc:sldChg>
      <pc:sldChg chg="del">
        <pc:chgData name="Whitney J Barrett" userId="bf83a144-7b7f-4a8c-875c-d58f00da8d36" providerId="ADAL" clId="{22541622-DA95-4334-A331-C92886FBDE60}" dt="2025-03-28T13:35:09.269" v="1145" actId="47"/>
        <pc:sldMkLst>
          <pc:docMk/>
          <pc:sldMk cId="3440532583" sldId="287"/>
        </pc:sldMkLst>
      </pc:sldChg>
      <pc:sldChg chg="del">
        <pc:chgData name="Whitney J Barrett" userId="bf83a144-7b7f-4a8c-875c-d58f00da8d36" providerId="ADAL" clId="{22541622-DA95-4334-A331-C92886FBDE60}" dt="2025-03-28T13:35:48.650" v="1147" actId="47"/>
        <pc:sldMkLst>
          <pc:docMk/>
          <pc:sldMk cId="1283050676" sldId="290"/>
        </pc:sldMkLst>
      </pc:sldChg>
      <pc:sldChg chg="del">
        <pc:chgData name="Whitney J Barrett" userId="bf83a144-7b7f-4a8c-875c-d58f00da8d36" providerId="ADAL" clId="{22541622-DA95-4334-A331-C92886FBDE60}" dt="2025-03-28T13:35:12.150" v="1146" actId="47"/>
        <pc:sldMkLst>
          <pc:docMk/>
          <pc:sldMk cId="597660533" sldId="291"/>
        </pc:sldMkLst>
      </pc:sldChg>
      <pc:sldChg chg="delSp add del setBg delDesignElem">
        <pc:chgData name="Whitney J Barrett" userId="bf83a144-7b7f-4a8c-875c-d58f00da8d36" providerId="ADAL" clId="{22541622-DA95-4334-A331-C92886FBDE60}" dt="2025-03-28T12:58:18.997" v="658" actId="47"/>
        <pc:sldMkLst>
          <pc:docMk/>
          <pc:sldMk cId="1905542154" sldId="292"/>
        </pc:sldMkLst>
        <pc:spChg chg="del">
          <ac:chgData name="Whitney J Barrett" userId="bf83a144-7b7f-4a8c-875c-d58f00da8d36" providerId="ADAL" clId="{22541622-DA95-4334-A331-C92886FBDE60}" dt="2025-03-28T12:57:31.797" v="656"/>
          <ac:spMkLst>
            <pc:docMk/>
            <pc:sldMk cId="1905542154" sldId="292"/>
            <ac:spMk id="4103" creationId="{42A4FC2C-047E-45A5-965D-8E1E3BF09BC6}"/>
          </ac:spMkLst>
        </pc:spChg>
      </pc:sldChg>
      <pc:sldChg chg="del">
        <pc:chgData name="Whitney J Barrett" userId="bf83a144-7b7f-4a8c-875c-d58f00da8d36" providerId="ADAL" clId="{22541622-DA95-4334-A331-C92886FBDE60}" dt="2025-03-28T12:49:16.570" v="407" actId="47"/>
        <pc:sldMkLst>
          <pc:docMk/>
          <pc:sldMk cId="3543018029" sldId="293"/>
        </pc:sldMkLst>
      </pc:sldChg>
      <pc:sldChg chg="del">
        <pc:chgData name="Whitney J Barrett" userId="bf83a144-7b7f-4a8c-875c-d58f00da8d36" providerId="ADAL" clId="{22541622-DA95-4334-A331-C92886FBDE60}" dt="2025-03-28T12:48:54.041" v="406" actId="47"/>
        <pc:sldMkLst>
          <pc:docMk/>
          <pc:sldMk cId="87319006" sldId="294"/>
        </pc:sldMkLst>
      </pc:sldChg>
      <pc:sldChg chg="addSp delSp modSp new mod modClrScheme chgLayout">
        <pc:chgData name="Whitney J Barrett" userId="bf83a144-7b7f-4a8c-875c-d58f00da8d36" providerId="ADAL" clId="{22541622-DA95-4334-A331-C92886FBDE60}" dt="2025-03-28T12:38:55.945" v="327" actId="20577"/>
        <pc:sldMkLst>
          <pc:docMk/>
          <pc:sldMk cId="3021587343" sldId="295"/>
        </pc:sldMkLst>
        <pc:spChg chg="mod ord">
          <ac:chgData name="Whitney J Barrett" userId="bf83a144-7b7f-4a8c-875c-d58f00da8d36" providerId="ADAL" clId="{22541622-DA95-4334-A331-C92886FBDE60}" dt="2025-03-28T12:36:10.751" v="99" actId="20577"/>
          <ac:spMkLst>
            <pc:docMk/>
            <pc:sldMk cId="3021587343" sldId="295"/>
            <ac:spMk id="2" creationId="{BBF382A7-3BF0-6359-7F53-EDB0F24C5CAC}"/>
          </ac:spMkLst>
        </pc:spChg>
        <pc:spChg chg="del mod ord">
          <ac:chgData name="Whitney J Barrett" userId="bf83a144-7b7f-4a8c-875c-d58f00da8d36" providerId="ADAL" clId="{22541622-DA95-4334-A331-C92886FBDE60}" dt="2025-03-28T12:36:04.020" v="91" actId="700"/>
          <ac:spMkLst>
            <pc:docMk/>
            <pc:sldMk cId="3021587343" sldId="295"/>
            <ac:spMk id="3" creationId="{7639FEB9-2949-4451-F229-F7BD2BB7BC29}"/>
          </ac:spMkLst>
        </pc:spChg>
        <pc:spChg chg="add mod ord">
          <ac:chgData name="Whitney J Barrett" userId="bf83a144-7b7f-4a8c-875c-d58f00da8d36" providerId="ADAL" clId="{22541622-DA95-4334-A331-C92886FBDE60}" dt="2025-03-28T12:38:55.945" v="327" actId="20577"/>
          <ac:spMkLst>
            <pc:docMk/>
            <pc:sldMk cId="3021587343" sldId="295"/>
            <ac:spMk id="4" creationId="{6A46F627-EE59-27A6-A7A7-F21CD1D6408B}"/>
          </ac:spMkLst>
        </pc:spChg>
      </pc:sldChg>
      <pc:sldChg chg="add">
        <pc:chgData name="Whitney J Barrett" userId="bf83a144-7b7f-4a8c-875c-d58f00da8d36" providerId="ADAL" clId="{22541622-DA95-4334-A331-C92886FBDE60}" dt="2025-03-28T12:40:06.152" v="332"/>
        <pc:sldMkLst>
          <pc:docMk/>
          <pc:sldMk cId="3540021388" sldId="303"/>
        </pc:sldMkLst>
      </pc:sldChg>
      <pc:sldChg chg="modSp add mod">
        <pc:chgData name="Whitney J Barrett" userId="bf83a144-7b7f-4a8c-875c-d58f00da8d36" providerId="ADAL" clId="{22541622-DA95-4334-A331-C92886FBDE60}" dt="2025-03-28T12:51:31.780" v="447" actId="20577"/>
        <pc:sldMkLst>
          <pc:docMk/>
          <pc:sldMk cId="3472088304" sldId="304"/>
        </pc:sldMkLst>
        <pc:spChg chg="mod">
          <ac:chgData name="Whitney J Barrett" userId="bf83a144-7b7f-4a8c-875c-d58f00da8d36" providerId="ADAL" clId="{22541622-DA95-4334-A331-C92886FBDE60}" dt="2025-03-28T12:51:31.780" v="447" actId="20577"/>
          <ac:spMkLst>
            <pc:docMk/>
            <pc:sldMk cId="3472088304" sldId="304"/>
            <ac:spMk id="2" creationId="{F4DA5244-8DD9-6DA3-1292-3C434E06AE71}"/>
          </ac:spMkLst>
        </pc:spChg>
      </pc:sldChg>
      <pc:sldChg chg="new del">
        <pc:chgData name="Whitney J Barrett" userId="bf83a144-7b7f-4a8c-875c-d58f00da8d36" providerId="ADAL" clId="{22541622-DA95-4334-A331-C92886FBDE60}" dt="2025-03-28T12:43:32.435" v="341" actId="47"/>
        <pc:sldMkLst>
          <pc:docMk/>
          <pc:sldMk cId="503878216" sldId="305"/>
        </pc:sldMkLst>
      </pc:sldChg>
      <pc:sldChg chg="modSp new mod">
        <pc:chgData name="Whitney J Barrett" userId="bf83a144-7b7f-4a8c-875c-d58f00da8d36" providerId="ADAL" clId="{22541622-DA95-4334-A331-C92886FBDE60}" dt="2025-03-28T12:50:17.084" v="436" actId="20577"/>
        <pc:sldMkLst>
          <pc:docMk/>
          <pc:sldMk cId="2112328565" sldId="305"/>
        </pc:sldMkLst>
        <pc:spChg chg="mod">
          <ac:chgData name="Whitney J Barrett" userId="bf83a144-7b7f-4a8c-875c-d58f00da8d36" providerId="ADAL" clId="{22541622-DA95-4334-A331-C92886FBDE60}" dt="2025-03-28T12:50:17.084" v="436" actId="20577"/>
          <ac:spMkLst>
            <pc:docMk/>
            <pc:sldMk cId="2112328565" sldId="305"/>
            <ac:spMk id="2" creationId="{EFCF457D-D947-FB3F-845E-49E3E8174E34}"/>
          </ac:spMkLst>
        </pc:spChg>
      </pc:sldChg>
      <pc:sldChg chg="modSp new mod">
        <pc:chgData name="Whitney J Barrett" userId="bf83a144-7b7f-4a8c-875c-d58f00da8d36" providerId="ADAL" clId="{22541622-DA95-4334-A331-C92886FBDE60}" dt="2025-03-28T13:31:04.169" v="863" actId="20577"/>
        <pc:sldMkLst>
          <pc:docMk/>
          <pc:sldMk cId="163115308" sldId="306"/>
        </pc:sldMkLst>
        <pc:spChg chg="mod">
          <ac:chgData name="Whitney J Barrett" userId="bf83a144-7b7f-4a8c-875c-d58f00da8d36" providerId="ADAL" clId="{22541622-DA95-4334-A331-C92886FBDE60}" dt="2025-03-28T12:59:00.889" v="679" actId="20577"/>
          <ac:spMkLst>
            <pc:docMk/>
            <pc:sldMk cId="163115308" sldId="306"/>
            <ac:spMk id="2" creationId="{ADC7ECF0-B948-0A55-578F-F06BCFCEF1CD}"/>
          </ac:spMkLst>
        </pc:spChg>
        <pc:spChg chg="mod">
          <ac:chgData name="Whitney J Barrett" userId="bf83a144-7b7f-4a8c-875c-d58f00da8d36" providerId="ADAL" clId="{22541622-DA95-4334-A331-C92886FBDE60}" dt="2025-03-28T13:31:04.169" v="863" actId="20577"/>
          <ac:spMkLst>
            <pc:docMk/>
            <pc:sldMk cId="163115308" sldId="306"/>
            <ac:spMk id="3" creationId="{5041D9ED-CE1E-3502-004B-691242ACAB51}"/>
          </ac:spMkLst>
        </pc:spChg>
      </pc:sldChg>
      <pc:sldChg chg="addSp delSp modSp new mod setBg modClrScheme chgLayout">
        <pc:chgData name="Whitney J Barrett" userId="bf83a144-7b7f-4a8c-875c-d58f00da8d36" providerId="ADAL" clId="{22541622-DA95-4334-A331-C92886FBDE60}" dt="2025-03-28T12:59:22.584" v="680" actId="26606"/>
        <pc:sldMkLst>
          <pc:docMk/>
          <pc:sldMk cId="178424575" sldId="307"/>
        </pc:sldMkLst>
        <pc:spChg chg="del mod ord">
          <ac:chgData name="Whitney J Barrett" userId="bf83a144-7b7f-4a8c-875c-d58f00da8d36" providerId="ADAL" clId="{22541622-DA95-4334-A331-C92886FBDE60}" dt="2025-03-28T12:54:14.664" v="535" actId="700"/>
          <ac:spMkLst>
            <pc:docMk/>
            <pc:sldMk cId="178424575" sldId="307"/>
            <ac:spMk id="2" creationId="{3F185EC5-6323-171F-9A35-3F04257017A5}"/>
          </ac:spMkLst>
        </pc:spChg>
        <pc:spChg chg="del mod ord">
          <ac:chgData name="Whitney J Barrett" userId="bf83a144-7b7f-4a8c-875c-d58f00da8d36" providerId="ADAL" clId="{22541622-DA95-4334-A331-C92886FBDE60}" dt="2025-03-28T12:54:14.664" v="535" actId="700"/>
          <ac:spMkLst>
            <pc:docMk/>
            <pc:sldMk cId="178424575" sldId="307"/>
            <ac:spMk id="3" creationId="{6576C4F9-BA23-A45A-BDE2-A3D1BE62E946}"/>
          </ac:spMkLst>
        </pc:spChg>
        <pc:spChg chg="add mod ord">
          <ac:chgData name="Whitney J Barrett" userId="bf83a144-7b7f-4a8c-875c-d58f00da8d36" providerId="ADAL" clId="{22541622-DA95-4334-A331-C92886FBDE60}" dt="2025-03-28T12:59:22.584" v="680" actId="26606"/>
          <ac:spMkLst>
            <pc:docMk/>
            <pc:sldMk cId="178424575" sldId="307"/>
            <ac:spMk id="4" creationId="{95490C96-2304-0F27-6AA0-CD720F092E56}"/>
          </ac:spMkLst>
        </pc:spChg>
        <pc:spChg chg="add del mod ord">
          <ac:chgData name="Whitney J Barrett" userId="bf83a144-7b7f-4a8c-875c-d58f00da8d36" providerId="ADAL" clId="{22541622-DA95-4334-A331-C92886FBDE60}" dt="2025-03-28T12:59:22.584" v="680" actId="26606"/>
          <ac:spMkLst>
            <pc:docMk/>
            <pc:sldMk cId="178424575" sldId="307"/>
            <ac:spMk id="5" creationId="{0CBE0716-F8B3-8166-C29E-2C353CE0BE9D}"/>
          </ac:spMkLst>
        </pc:spChg>
        <pc:spChg chg="add">
          <ac:chgData name="Whitney J Barrett" userId="bf83a144-7b7f-4a8c-875c-d58f00da8d36" providerId="ADAL" clId="{22541622-DA95-4334-A331-C92886FBDE60}" dt="2025-03-28T12:59:22.584" v="680" actId="26606"/>
          <ac:spMkLst>
            <pc:docMk/>
            <pc:sldMk cId="178424575" sldId="307"/>
            <ac:spMk id="11" creationId="{BACC6370-2D7E-4714-9D71-7542949D7D5D}"/>
          </ac:spMkLst>
        </pc:spChg>
        <pc:spChg chg="add">
          <ac:chgData name="Whitney J Barrett" userId="bf83a144-7b7f-4a8c-875c-d58f00da8d36" providerId="ADAL" clId="{22541622-DA95-4334-A331-C92886FBDE60}" dt="2025-03-28T12:59:22.584" v="680" actId="26606"/>
          <ac:spMkLst>
            <pc:docMk/>
            <pc:sldMk cId="178424575" sldId="307"/>
            <ac:spMk id="13" creationId="{F68B3F68-107C-434F-AA38-110D5EA91B85}"/>
          </ac:spMkLst>
        </pc:spChg>
        <pc:spChg chg="add">
          <ac:chgData name="Whitney J Barrett" userId="bf83a144-7b7f-4a8c-875c-d58f00da8d36" providerId="ADAL" clId="{22541622-DA95-4334-A331-C92886FBDE60}" dt="2025-03-28T12:59:22.584" v="680" actId="26606"/>
          <ac:spMkLst>
            <pc:docMk/>
            <pc:sldMk cId="178424575" sldId="307"/>
            <ac:spMk id="15" creationId="{AAD0DBB9-1A4B-4391-81D4-CB19F9AB918A}"/>
          </ac:spMkLst>
        </pc:spChg>
        <pc:spChg chg="add">
          <ac:chgData name="Whitney J Barrett" userId="bf83a144-7b7f-4a8c-875c-d58f00da8d36" providerId="ADAL" clId="{22541622-DA95-4334-A331-C92886FBDE60}" dt="2025-03-28T12:59:22.584" v="680" actId="26606"/>
          <ac:spMkLst>
            <pc:docMk/>
            <pc:sldMk cId="178424575" sldId="307"/>
            <ac:spMk id="17" creationId="{063BBA22-50EA-4C4D-BE05-F1CE4E63AA56}"/>
          </ac:spMkLst>
        </pc:spChg>
        <pc:graphicFrameChg chg="add">
          <ac:chgData name="Whitney J Barrett" userId="bf83a144-7b7f-4a8c-875c-d58f00da8d36" providerId="ADAL" clId="{22541622-DA95-4334-A331-C92886FBDE60}" dt="2025-03-28T12:59:22.584" v="680" actId="26606"/>
          <ac:graphicFrameMkLst>
            <pc:docMk/>
            <pc:sldMk cId="178424575" sldId="307"/>
            <ac:graphicFrameMk id="7" creationId="{FC243A03-45D4-B4DA-A59B-30AD809D1643}"/>
          </ac:graphicFrameMkLst>
        </pc:graphicFrameChg>
      </pc:sldChg>
      <pc:sldChg chg="addSp delSp modSp new mod">
        <pc:chgData name="Whitney J Barrett" userId="bf83a144-7b7f-4a8c-875c-d58f00da8d36" providerId="ADAL" clId="{22541622-DA95-4334-A331-C92886FBDE60}" dt="2025-03-28T13:28:48.892" v="800" actId="20577"/>
        <pc:sldMkLst>
          <pc:docMk/>
          <pc:sldMk cId="1464205229" sldId="308"/>
        </pc:sldMkLst>
        <pc:spChg chg="mod">
          <ac:chgData name="Whitney J Barrett" userId="bf83a144-7b7f-4a8c-875c-d58f00da8d36" providerId="ADAL" clId="{22541622-DA95-4334-A331-C92886FBDE60}" dt="2025-03-28T12:59:43.581" v="709" actId="20577"/>
          <ac:spMkLst>
            <pc:docMk/>
            <pc:sldMk cId="1464205229" sldId="308"/>
            <ac:spMk id="2" creationId="{D5E054A4-B664-AA7A-0BBF-464F13EC7C46}"/>
          </ac:spMkLst>
        </pc:spChg>
        <pc:spChg chg="mod">
          <ac:chgData name="Whitney J Barrett" userId="bf83a144-7b7f-4a8c-875c-d58f00da8d36" providerId="ADAL" clId="{22541622-DA95-4334-A331-C92886FBDE60}" dt="2025-03-28T13:28:48.892" v="800" actId="20577"/>
          <ac:spMkLst>
            <pc:docMk/>
            <pc:sldMk cId="1464205229" sldId="308"/>
            <ac:spMk id="3" creationId="{D5779A55-5817-A2BC-4A4B-0024CF67BC00}"/>
          </ac:spMkLst>
        </pc:spChg>
        <pc:picChg chg="add del">
          <ac:chgData name="Whitney J Barrett" userId="bf83a144-7b7f-4a8c-875c-d58f00da8d36" providerId="ADAL" clId="{22541622-DA95-4334-A331-C92886FBDE60}" dt="2025-03-28T13:28:10.416" v="797" actId="478"/>
          <ac:picMkLst>
            <pc:docMk/>
            <pc:sldMk cId="1464205229" sldId="308"/>
            <ac:picMk id="5" creationId="{D8DE085C-A18A-5FE6-01EA-E6E407296695}"/>
          </ac:picMkLst>
        </pc:picChg>
        <pc:picChg chg="add mod">
          <ac:chgData name="Whitney J Barrett" userId="bf83a144-7b7f-4a8c-875c-d58f00da8d36" providerId="ADAL" clId="{22541622-DA95-4334-A331-C92886FBDE60}" dt="2025-03-28T13:28:37.964" v="799" actId="1076"/>
          <ac:picMkLst>
            <pc:docMk/>
            <pc:sldMk cId="1464205229" sldId="308"/>
            <ac:picMk id="7" creationId="{1E504318-4B59-EF7F-B0A6-6929994DBFA9}"/>
          </ac:picMkLst>
        </pc:picChg>
      </pc:sldChg>
      <pc:sldChg chg="modSp new mod">
        <pc:chgData name="Whitney J Barrett" userId="bf83a144-7b7f-4a8c-875c-d58f00da8d36" providerId="ADAL" clId="{22541622-DA95-4334-A331-C92886FBDE60}" dt="2025-03-28T13:33:36.399" v="1142" actId="20577"/>
        <pc:sldMkLst>
          <pc:docMk/>
          <pc:sldMk cId="10993946" sldId="309"/>
        </pc:sldMkLst>
        <pc:spChg chg="mod">
          <ac:chgData name="Whitney J Barrett" userId="bf83a144-7b7f-4a8c-875c-d58f00da8d36" providerId="ADAL" clId="{22541622-DA95-4334-A331-C92886FBDE60}" dt="2025-03-28T13:31:31.597" v="897" actId="20577"/>
          <ac:spMkLst>
            <pc:docMk/>
            <pc:sldMk cId="10993946" sldId="309"/>
            <ac:spMk id="2" creationId="{3134546E-1D07-790C-350E-FDF80ACD70AC}"/>
          </ac:spMkLst>
        </pc:spChg>
        <pc:spChg chg="mod">
          <ac:chgData name="Whitney J Barrett" userId="bf83a144-7b7f-4a8c-875c-d58f00da8d36" providerId="ADAL" clId="{22541622-DA95-4334-A331-C92886FBDE60}" dt="2025-03-28T13:33:36.399" v="1142" actId="20577"/>
          <ac:spMkLst>
            <pc:docMk/>
            <pc:sldMk cId="10993946" sldId="309"/>
            <ac:spMk id="3" creationId="{4F09BED9-AB99-A0C7-97B1-8E0919A1085B}"/>
          </ac:spMkLst>
        </pc:spChg>
      </pc:sldChg>
      <pc:sldChg chg="modSp new mod">
        <pc:chgData name="Whitney J Barrett" userId="bf83a144-7b7f-4a8c-875c-d58f00da8d36" providerId="ADAL" clId="{22541622-DA95-4334-A331-C92886FBDE60}" dt="2025-03-28T13:33:12.400" v="1090" actId="20577"/>
        <pc:sldMkLst>
          <pc:docMk/>
          <pc:sldMk cId="3827211841" sldId="310"/>
        </pc:sldMkLst>
        <pc:spChg chg="mod">
          <ac:chgData name="Whitney J Barrett" userId="bf83a144-7b7f-4a8c-875c-d58f00da8d36" providerId="ADAL" clId="{22541622-DA95-4334-A331-C92886FBDE60}" dt="2025-03-28T13:32:36.279" v="1000" actId="20577"/>
          <ac:spMkLst>
            <pc:docMk/>
            <pc:sldMk cId="3827211841" sldId="310"/>
            <ac:spMk id="2" creationId="{285624FB-207E-1208-0354-D0A4628BEF92}"/>
          </ac:spMkLst>
        </pc:spChg>
        <pc:spChg chg="mod">
          <ac:chgData name="Whitney J Barrett" userId="bf83a144-7b7f-4a8c-875c-d58f00da8d36" providerId="ADAL" clId="{22541622-DA95-4334-A331-C92886FBDE60}" dt="2025-03-28T13:33:12.400" v="1090" actId="20577"/>
          <ac:spMkLst>
            <pc:docMk/>
            <pc:sldMk cId="3827211841" sldId="310"/>
            <ac:spMk id="3" creationId="{5FE7832D-B0CD-D7C6-77B1-BFDD20944E31}"/>
          </ac:spMkLst>
        </pc:spChg>
      </pc:sldChg>
      <pc:sldChg chg="modSp new mod">
        <pc:chgData name="Whitney J Barrett" userId="bf83a144-7b7f-4a8c-875c-d58f00da8d36" providerId="ADAL" clId="{22541622-DA95-4334-A331-C92886FBDE60}" dt="2025-03-28T13:35:58.598" v="1156" actId="20577"/>
        <pc:sldMkLst>
          <pc:docMk/>
          <pc:sldMk cId="1488268221" sldId="311"/>
        </pc:sldMkLst>
        <pc:spChg chg="mod">
          <ac:chgData name="Whitney J Barrett" userId="bf83a144-7b7f-4a8c-875c-d58f00da8d36" providerId="ADAL" clId="{22541622-DA95-4334-A331-C92886FBDE60}" dt="2025-03-28T13:35:58.598" v="1156" actId="20577"/>
          <ac:spMkLst>
            <pc:docMk/>
            <pc:sldMk cId="1488268221" sldId="311"/>
            <ac:spMk id="2" creationId="{73C3CEDA-2612-CA2D-F630-05E89F7882EE}"/>
          </ac:spMkLst>
        </pc:spChg>
      </pc:sldChg>
      <pc:sldChg chg="addSp delSp modSp new mod modClrScheme chgLayout">
        <pc:chgData name="Whitney J Barrett" userId="bf83a144-7b7f-4a8c-875c-d58f00da8d36" providerId="ADAL" clId="{22541622-DA95-4334-A331-C92886FBDE60}" dt="2025-03-28T13:37:32.389" v="1193" actId="20577"/>
        <pc:sldMkLst>
          <pc:docMk/>
          <pc:sldMk cId="1920987107" sldId="312"/>
        </pc:sldMkLst>
        <pc:spChg chg="del mod ord">
          <ac:chgData name="Whitney J Barrett" userId="bf83a144-7b7f-4a8c-875c-d58f00da8d36" providerId="ADAL" clId="{22541622-DA95-4334-A331-C92886FBDE60}" dt="2025-03-28T13:36:10.398" v="1158" actId="700"/>
          <ac:spMkLst>
            <pc:docMk/>
            <pc:sldMk cId="1920987107" sldId="312"/>
            <ac:spMk id="2" creationId="{C7780DD6-4CAD-95B7-4C50-FEFD966B8726}"/>
          </ac:spMkLst>
        </pc:spChg>
        <pc:spChg chg="del mod ord">
          <ac:chgData name="Whitney J Barrett" userId="bf83a144-7b7f-4a8c-875c-d58f00da8d36" providerId="ADAL" clId="{22541622-DA95-4334-A331-C92886FBDE60}" dt="2025-03-28T13:36:10.398" v="1158" actId="700"/>
          <ac:spMkLst>
            <pc:docMk/>
            <pc:sldMk cId="1920987107" sldId="312"/>
            <ac:spMk id="3" creationId="{E855B72C-16AC-A94F-A3B7-D374B3523241}"/>
          </ac:spMkLst>
        </pc:spChg>
        <pc:spChg chg="add mod ord">
          <ac:chgData name="Whitney J Barrett" userId="bf83a144-7b7f-4a8c-875c-d58f00da8d36" providerId="ADAL" clId="{22541622-DA95-4334-A331-C92886FBDE60}" dt="2025-03-28T13:36:15.892" v="1180" actId="20577"/>
          <ac:spMkLst>
            <pc:docMk/>
            <pc:sldMk cId="1920987107" sldId="312"/>
            <ac:spMk id="4" creationId="{9ABD3AA5-7D6C-5C28-8B5A-D20E3A1781D2}"/>
          </ac:spMkLst>
        </pc:spChg>
        <pc:spChg chg="add mod ord">
          <ac:chgData name="Whitney J Barrett" userId="bf83a144-7b7f-4a8c-875c-d58f00da8d36" providerId="ADAL" clId="{22541622-DA95-4334-A331-C92886FBDE60}" dt="2025-03-28T13:36:10.398" v="1158" actId="700"/>
          <ac:spMkLst>
            <pc:docMk/>
            <pc:sldMk cId="1920987107" sldId="312"/>
            <ac:spMk id="5" creationId="{E13C962D-E5C8-3D64-6ABB-A5334E7BAAF5}"/>
          </ac:spMkLst>
        </pc:spChg>
        <pc:graphicFrameChg chg="add mod">
          <ac:chgData name="Whitney J Barrett" userId="bf83a144-7b7f-4a8c-875c-d58f00da8d36" providerId="ADAL" clId="{22541622-DA95-4334-A331-C92886FBDE60}" dt="2025-03-28T13:37:32.389" v="1193" actId="20577"/>
          <ac:graphicFrameMkLst>
            <pc:docMk/>
            <pc:sldMk cId="1920987107" sldId="312"/>
            <ac:graphicFrameMk id="6" creationId="{B22C78EB-7BEB-3F4F-F6AD-73BCA30CA845}"/>
          </ac:graphicFrameMkLst>
        </pc:graphicFrameChg>
      </pc:sldChg>
      <pc:sldChg chg="addSp modSp new mod">
        <pc:chgData name="Whitney J Barrett" userId="bf83a144-7b7f-4a8c-875c-d58f00da8d36" providerId="ADAL" clId="{22541622-DA95-4334-A331-C92886FBDE60}" dt="2025-03-28T13:40:39.612" v="1374" actId="20577"/>
        <pc:sldMkLst>
          <pc:docMk/>
          <pc:sldMk cId="3663307570" sldId="313"/>
        </pc:sldMkLst>
        <pc:spChg chg="mod">
          <ac:chgData name="Whitney J Barrett" userId="bf83a144-7b7f-4a8c-875c-d58f00da8d36" providerId="ADAL" clId="{22541622-DA95-4334-A331-C92886FBDE60}" dt="2025-03-28T13:38:27.771" v="1233" actId="5793"/>
          <ac:spMkLst>
            <pc:docMk/>
            <pc:sldMk cId="3663307570" sldId="313"/>
            <ac:spMk id="2" creationId="{1348980C-2827-B9D6-85B0-2ED239AEC920}"/>
          </ac:spMkLst>
        </pc:spChg>
        <pc:spChg chg="mod">
          <ac:chgData name="Whitney J Barrett" userId="bf83a144-7b7f-4a8c-875c-d58f00da8d36" providerId="ADAL" clId="{22541622-DA95-4334-A331-C92886FBDE60}" dt="2025-03-28T13:40:39.612" v="1374" actId="20577"/>
          <ac:spMkLst>
            <pc:docMk/>
            <pc:sldMk cId="3663307570" sldId="313"/>
            <ac:spMk id="3" creationId="{D0041D74-697A-3B56-1BA0-6997FED5FC24}"/>
          </ac:spMkLst>
        </pc:spChg>
        <pc:graphicFrameChg chg="add mod">
          <ac:chgData name="Whitney J Barrett" userId="bf83a144-7b7f-4a8c-875c-d58f00da8d36" providerId="ADAL" clId="{22541622-DA95-4334-A331-C92886FBDE60}" dt="2025-03-28T13:40:21.137" v="1296" actId="1076"/>
          <ac:graphicFrameMkLst>
            <pc:docMk/>
            <pc:sldMk cId="3663307570" sldId="313"/>
            <ac:graphicFrameMk id="5" creationId="{BD8ED7A6-42CE-A74A-D967-A22F1B6F144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5392B-312E-4EDA-A433-B8AD90FA8A23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0B2EBC-E78A-4824-9A82-E5D32CD807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Anchoring</a:t>
          </a:r>
          <a:r>
            <a:rPr lang="en-US" dirty="0"/>
            <a:t>: the tendency to be overly influenced by the first piece of information that we hear or see</a:t>
          </a:r>
        </a:p>
      </dgm:t>
    </dgm:pt>
    <dgm:pt modelId="{C4F8F27C-585A-478C-9497-9CCC5F42708A}" type="parTrans" cxnId="{E69651A3-0DFF-4181-B638-B1EC2C9C6F84}">
      <dgm:prSet/>
      <dgm:spPr/>
      <dgm:t>
        <a:bodyPr/>
        <a:lstStyle/>
        <a:p>
          <a:endParaRPr lang="en-US"/>
        </a:p>
      </dgm:t>
    </dgm:pt>
    <dgm:pt modelId="{868E795E-5320-48C9-9215-7A5A1983F98C}" type="sibTrans" cxnId="{E69651A3-0DFF-4181-B638-B1EC2C9C6F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A888C9-469B-4064-86BD-3CA263431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Confirmation</a:t>
          </a:r>
          <a:r>
            <a:rPr lang="en-US" dirty="0"/>
            <a:t>:   clinicians selectively accept clinical data that support a desired hypothesis and ignore data that do not</a:t>
          </a:r>
        </a:p>
      </dgm:t>
    </dgm:pt>
    <dgm:pt modelId="{6D5E7AF6-29C9-4349-BC2C-DB1DC6DAA563}" type="parTrans" cxnId="{B80C7095-BB0F-4A74-B7BA-5D6EE6AD1FEF}">
      <dgm:prSet/>
      <dgm:spPr/>
      <dgm:t>
        <a:bodyPr/>
        <a:lstStyle/>
        <a:p>
          <a:endParaRPr lang="en-US"/>
        </a:p>
      </dgm:t>
    </dgm:pt>
    <dgm:pt modelId="{80F1689B-398A-4D64-9937-E7ABA3DC8BA1}" type="sibTrans" cxnId="{B80C7095-BB0F-4A74-B7BA-5D6EE6AD1F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D32BF3-9671-4F7B-9AA5-A72DE8ACE4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Availability</a:t>
          </a:r>
          <a:r>
            <a:rPr lang="en-US" dirty="0"/>
            <a:t>: clinicians choose the first thing that comes to their mind (often because it is the most common or most recently seen)</a:t>
          </a:r>
        </a:p>
      </dgm:t>
    </dgm:pt>
    <dgm:pt modelId="{8EB18F2B-31A3-4043-AA85-C530E9BC819F}" type="parTrans" cxnId="{0DC7AC60-068A-4D95-B343-6A25D3866D24}">
      <dgm:prSet/>
      <dgm:spPr/>
      <dgm:t>
        <a:bodyPr/>
        <a:lstStyle/>
        <a:p>
          <a:endParaRPr lang="en-US"/>
        </a:p>
      </dgm:t>
    </dgm:pt>
    <dgm:pt modelId="{1645A5BF-AE02-481D-82CA-22D40D678CEE}" type="sibTrans" cxnId="{0DC7AC60-068A-4D95-B343-6A25D3866D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5CEA02-6DDD-4777-B901-913017844E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Early Closure</a:t>
          </a:r>
          <a:r>
            <a:rPr lang="en-US" dirty="0"/>
            <a:t>: jumping to and holding on to a presumptive diagnosis (possibly abandoning additional questions/exam)</a:t>
          </a:r>
        </a:p>
      </dgm:t>
    </dgm:pt>
    <dgm:pt modelId="{315F4E85-C9CC-4204-9D15-A108CE98E3F9}" type="parTrans" cxnId="{E5D34551-E1E4-4DDA-90BD-2CD103B68E90}">
      <dgm:prSet/>
      <dgm:spPr/>
      <dgm:t>
        <a:bodyPr/>
        <a:lstStyle/>
        <a:p>
          <a:endParaRPr lang="en-US"/>
        </a:p>
      </dgm:t>
    </dgm:pt>
    <dgm:pt modelId="{DD8A565F-177F-4F55-B491-ADE86C70274C}" type="sibTrans" cxnId="{E5D34551-E1E4-4DDA-90BD-2CD103B68E90}">
      <dgm:prSet/>
      <dgm:spPr/>
      <dgm:t>
        <a:bodyPr/>
        <a:lstStyle/>
        <a:p>
          <a:endParaRPr lang="en-US"/>
        </a:p>
      </dgm:t>
    </dgm:pt>
    <dgm:pt modelId="{10F75BF8-EA3A-4A74-B15D-F92C467DEB7C}" type="pres">
      <dgm:prSet presAssocID="{6995392B-312E-4EDA-A433-B8AD90FA8A23}" presName="root" presStyleCnt="0">
        <dgm:presLayoutVars>
          <dgm:dir/>
          <dgm:resizeHandles val="exact"/>
        </dgm:presLayoutVars>
      </dgm:prSet>
      <dgm:spPr/>
    </dgm:pt>
    <dgm:pt modelId="{041A1E18-104F-409E-A781-83FFB1ECE9CD}" type="pres">
      <dgm:prSet presAssocID="{6995392B-312E-4EDA-A433-B8AD90FA8A23}" presName="container" presStyleCnt="0">
        <dgm:presLayoutVars>
          <dgm:dir/>
          <dgm:resizeHandles val="exact"/>
        </dgm:presLayoutVars>
      </dgm:prSet>
      <dgm:spPr/>
    </dgm:pt>
    <dgm:pt modelId="{4F6B9FEB-F05C-499A-8726-A624B1295A8E}" type="pres">
      <dgm:prSet presAssocID="{920B2EBC-E78A-4824-9A82-E5D32CD807C5}" presName="compNode" presStyleCnt="0"/>
      <dgm:spPr/>
    </dgm:pt>
    <dgm:pt modelId="{CAD352D5-DB07-4461-9304-1D0D00171ACE}" type="pres">
      <dgm:prSet presAssocID="{920B2EBC-E78A-4824-9A82-E5D32CD807C5}" presName="iconBgRect" presStyleLbl="bgShp" presStyleIdx="0" presStyleCnt="4"/>
      <dgm:spPr/>
    </dgm:pt>
    <dgm:pt modelId="{50D38A49-D608-4F39-BB62-69BF3BF8A82C}" type="pres">
      <dgm:prSet presAssocID="{920B2EBC-E78A-4824-9A82-E5D32CD807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237F1668-8948-4B09-8120-87BEEF442BB8}" type="pres">
      <dgm:prSet presAssocID="{920B2EBC-E78A-4824-9A82-E5D32CD807C5}" presName="spaceRect" presStyleCnt="0"/>
      <dgm:spPr/>
    </dgm:pt>
    <dgm:pt modelId="{BBBC201B-C3F3-4F56-9A23-27472AE511F4}" type="pres">
      <dgm:prSet presAssocID="{920B2EBC-E78A-4824-9A82-E5D32CD807C5}" presName="textRect" presStyleLbl="revTx" presStyleIdx="0" presStyleCnt="4">
        <dgm:presLayoutVars>
          <dgm:chMax val="1"/>
          <dgm:chPref val="1"/>
        </dgm:presLayoutVars>
      </dgm:prSet>
      <dgm:spPr/>
    </dgm:pt>
    <dgm:pt modelId="{C8FDAB56-87BB-4ABD-8C0E-7111CAB05174}" type="pres">
      <dgm:prSet presAssocID="{868E795E-5320-48C9-9215-7A5A1983F98C}" presName="sibTrans" presStyleLbl="sibTrans2D1" presStyleIdx="0" presStyleCnt="0"/>
      <dgm:spPr/>
    </dgm:pt>
    <dgm:pt modelId="{39ACB74C-E1D5-4E10-91B1-00BE16D60A78}" type="pres">
      <dgm:prSet presAssocID="{A6A888C9-469B-4064-86BD-3CA263431F9F}" presName="compNode" presStyleCnt="0"/>
      <dgm:spPr/>
    </dgm:pt>
    <dgm:pt modelId="{C43726D7-5E55-40F7-BF61-10924D4525A2}" type="pres">
      <dgm:prSet presAssocID="{A6A888C9-469B-4064-86BD-3CA263431F9F}" presName="iconBgRect" presStyleLbl="bgShp" presStyleIdx="1" presStyleCnt="4"/>
      <dgm:spPr/>
    </dgm:pt>
    <dgm:pt modelId="{806382D0-2769-4153-B16C-D68942488880}" type="pres">
      <dgm:prSet presAssocID="{A6A888C9-469B-4064-86BD-3CA263431F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8A0E46-1A0A-4335-9294-A50A17725848}" type="pres">
      <dgm:prSet presAssocID="{A6A888C9-469B-4064-86BD-3CA263431F9F}" presName="spaceRect" presStyleCnt="0"/>
      <dgm:spPr/>
    </dgm:pt>
    <dgm:pt modelId="{DE568971-373D-4628-91DC-872DD4025BB2}" type="pres">
      <dgm:prSet presAssocID="{A6A888C9-469B-4064-86BD-3CA263431F9F}" presName="textRect" presStyleLbl="revTx" presStyleIdx="1" presStyleCnt="4">
        <dgm:presLayoutVars>
          <dgm:chMax val="1"/>
          <dgm:chPref val="1"/>
        </dgm:presLayoutVars>
      </dgm:prSet>
      <dgm:spPr/>
    </dgm:pt>
    <dgm:pt modelId="{D82ECB9F-5B74-418B-B65C-3674ACD1EE5F}" type="pres">
      <dgm:prSet presAssocID="{80F1689B-398A-4D64-9937-E7ABA3DC8BA1}" presName="sibTrans" presStyleLbl="sibTrans2D1" presStyleIdx="0" presStyleCnt="0"/>
      <dgm:spPr/>
    </dgm:pt>
    <dgm:pt modelId="{C8AF18FE-2CFA-41F7-97F5-87462F9EDCCF}" type="pres">
      <dgm:prSet presAssocID="{E1D32BF3-9671-4F7B-9AA5-A72DE8ACE4C2}" presName="compNode" presStyleCnt="0"/>
      <dgm:spPr/>
    </dgm:pt>
    <dgm:pt modelId="{B58908C2-715D-4A7D-B68E-DCF4E704EAC2}" type="pres">
      <dgm:prSet presAssocID="{E1D32BF3-9671-4F7B-9AA5-A72DE8ACE4C2}" presName="iconBgRect" presStyleLbl="bgShp" presStyleIdx="2" presStyleCnt="4"/>
      <dgm:spPr/>
    </dgm:pt>
    <dgm:pt modelId="{66725184-B4A9-43BA-B471-E4D676FF9F30}" type="pres">
      <dgm:prSet presAssocID="{E1D32BF3-9671-4F7B-9AA5-A72DE8ACE4C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5CC521B-A857-4FFF-9D94-2944981A8B08}" type="pres">
      <dgm:prSet presAssocID="{E1D32BF3-9671-4F7B-9AA5-A72DE8ACE4C2}" presName="spaceRect" presStyleCnt="0"/>
      <dgm:spPr/>
    </dgm:pt>
    <dgm:pt modelId="{DBE36234-6A67-4BC3-A598-E86876B21CAF}" type="pres">
      <dgm:prSet presAssocID="{E1D32BF3-9671-4F7B-9AA5-A72DE8ACE4C2}" presName="textRect" presStyleLbl="revTx" presStyleIdx="2" presStyleCnt="4">
        <dgm:presLayoutVars>
          <dgm:chMax val="1"/>
          <dgm:chPref val="1"/>
        </dgm:presLayoutVars>
      </dgm:prSet>
      <dgm:spPr/>
    </dgm:pt>
    <dgm:pt modelId="{4F6E410B-A542-4A7A-AFB2-289A16A4BB5C}" type="pres">
      <dgm:prSet presAssocID="{1645A5BF-AE02-481D-82CA-22D40D678CEE}" presName="sibTrans" presStyleLbl="sibTrans2D1" presStyleIdx="0" presStyleCnt="0"/>
      <dgm:spPr/>
    </dgm:pt>
    <dgm:pt modelId="{5F1239EC-115A-44E8-8776-5BF636EA621C}" type="pres">
      <dgm:prSet presAssocID="{305CEA02-6DDD-4777-B901-913017844EB6}" presName="compNode" presStyleCnt="0"/>
      <dgm:spPr/>
    </dgm:pt>
    <dgm:pt modelId="{9AB97E40-3D9A-494D-B163-6159BC5AFBF2}" type="pres">
      <dgm:prSet presAssocID="{305CEA02-6DDD-4777-B901-913017844EB6}" presName="iconBgRect" presStyleLbl="bgShp" presStyleIdx="3" presStyleCnt="4"/>
      <dgm:spPr/>
    </dgm:pt>
    <dgm:pt modelId="{C293DD03-6878-4DB2-A911-9E63BB7B18B6}" type="pres">
      <dgm:prSet presAssocID="{305CEA02-6DDD-4777-B901-913017844E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424FC72D-589D-4847-8F8A-CD46ED646A08}" type="pres">
      <dgm:prSet presAssocID="{305CEA02-6DDD-4777-B901-913017844EB6}" presName="spaceRect" presStyleCnt="0"/>
      <dgm:spPr/>
    </dgm:pt>
    <dgm:pt modelId="{171F6156-73DF-45AB-B96E-D13CB12C2C1D}" type="pres">
      <dgm:prSet presAssocID="{305CEA02-6DDD-4777-B901-913017844E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B910604-825F-44E4-8760-555FFF501FE6}" type="presOf" srcId="{305CEA02-6DDD-4777-B901-913017844EB6}" destId="{171F6156-73DF-45AB-B96E-D13CB12C2C1D}" srcOrd="0" destOrd="0" presId="urn:microsoft.com/office/officeart/2018/2/layout/IconCircleList"/>
    <dgm:cxn modelId="{7DF92F60-1565-4263-AE45-3F8B5FF08B20}" type="presOf" srcId="{6995392B-312E-4EDA-A433-B8AD90FA8A23}" destId="{10F75BF8-EA3A-4A74-B15D-F92C467DEB7C}" srcOrd="0" destOrd="0" presId="urn:microsoft.com/office/officeart/2018/2/layout/IconCircleList"/>
    <dgm:cxn modelId="{0DC7AC60-068A-4D95-B343-6A25D3866D24}" srcId="{6995392B-312E-4EDA-A433-B8AD90FA8A23}" destId="{E1D32BF3-9671-4F7B-9AA5-A72DE8ACE4C2}" srcOrd="2" destOrd="0" parTransId="{8EB18F2B-31A3-4043-AA85-C530E9BC819F}" sibTransId="{1645A5BF-AE02-481D-82CA-22D40D678CEE}"/>
    <dgm:cxn modelId="{51316445-E451-41EB-AD1E-2D000F580A33}" type="presOf" srcId="{A6A888C9-469B-4064-86BD-3CA263431F9F}" destId="{DE568971-373D-4628-91DC-872DD4025BB2}" srcOrd="0" destOrd="0" presId="urn:microsoft.com/office/officeart/2018/2/layout/IconCircleList"/>
    <dgm:cxn modelId="{E5D34551-E1E4-4DDA-90BD-2CD103B68E90}" srcId="{6995392B-312E-4EDA-A433-B8AD90FA8A23}" destId="{305CEA02-6DDD-4777-B901-913017844EB6}" srcOrd="3" destOrd="0" parTransId="{315F4E85-C9CC-4204-9D15-A108CE98E3F9}" sibTransId="{DD8A565F-177F-4F55-B491-ADE86C70274C}"/>
    <dgm:cxn modelId="{34525751-18D5-4888-B8C7-76E4E4259980}" type="presOf" srcId="{E1D32BF3-9671-4F7B-9AA5-A72DE8ACE4C2}" destId="{DBE36234-6A67-4BC3-A598-E86876B21CAF}" srcOrd="0" destOrd="0" presId="urn:microsoft.com/office/officeart/2018/2/layout/IconCircleList"/>
    <dgm:cxn modelId="{4C074475-6145-4062-80D1-8FD47ADAF223}" type="presOf" srcId="{1645A5BF-AE02-481D-82CA-22D40D678CEE}" destId="{4F6E410B-A542-4A7A-AFB2-289A16A4BB5C}" srcOrd="0" destOrd="0" presId="urn:microsoft.com/office/officeart/2018/2/layout/IconCircleList"/>
    <dgm:cxn modelId="{B80C7095-BB0F-4A74-B7BA-5D6EE6AD1FEF}" srcId="{6995392B-312E-4EDA-A433-B8AD90FA8A23}" destId="{A6A888C9-469B-4064-86BD-3CA263431F9F}" srcOrd="1" destOrd="0" parTransId="{6D5E7AF6-29C9-4349-BC2C-DB1DC6DAA563}" sibTransId="{80F1689B-398A-4D64-9937-E7ABA3DC8BA1}"/>
    <dgm:cxn modelId="{E69651A3-0DFF-4181-B638-B1EC2C9C6F84}" srcId="{6995392B-312E-4EDA-A433-B8AD90FA8A23}" destId="{920B2EBC-E78A-4824-9A82-E5D32CD807C5}" srcOrd="0" destOrd="0" parTransId="{C4F8F27C-585A-478C-9497-9CCC5F42708A}" sibTransId="{868E795E-5320-48C9-9215-7A5A1983F98C}"/>
    <dgm:cxn modelId="{2B7968B2-A6D5-422A-9B75-0EE4646A19F6}" type="presOf" srcId="{80F1689B-398A-4D64-9937-E7ABA3DC8BA1}" destId="{D82ECB9F-5B74-418B-B65C-3674ACD1EE5F}" srcOrd="0" destOrd="0" presId="urn:microsoft.com/office/officeart/2018/2/layout/IconCircleList"/>
    <dgm:cxn modelId="{15DFB5FB-4185-4BDA-83E1-3898706448A7}" type="presOf" srcId="{868E795E-5320-48C9-9215-7A5A1983F98C}" destId="{C8FDAB56-87BB-4ABD-8C0E-7111CAB05174}" srcOrd="0" destOrd="0" presId="urn:microsoft.com/office/officeart/2018/2/layout/IconCircleList"/>
    <dgm:cxn modelId="{F946D2FB-3EDC-48D3-90FE-2F7D5CBC9819}" type="presOf" srcId="{920B2EBC-E78A-4824-9A82-E5D32CD807C5}" destId="{BBBC201B-C3F3-4F56-9A23-27472AE511F4}" srcOrd="0" destOrd="0" presId="urn:microsoft.com/office/officeart/2018/2/layout/IconCircleList"/>
    <dgm:cxn modelId="{33031107-D034-4530-8C54-E95913D78694}" type="presParOf" srcId="{10F75BF8-EA3A-4A74-B15D-F92C467DEB7C}" destId="{041A1E18-104F-409E-A781-83FFB1ECE9CD}" srcOrd="0" destOrd="0" presId="urn:microsoft.com/office/officeart/2018/2/layout/IconCircleList"/>
    <dgm:cxn modelId="{4215E0DE-E21B-4C91-A2D1-F3EB1E1CDD9C}" type="presParOf" srcId="{041A1E18-104F-409E-A781-83FFB1ECE9CD}" destId="{4F6B9FEB-F05C-499A-8726-A624B1295A8E}" srcOrd="0" destOrd="0" presId="urn:microsoft.com/office/officeart/2018/2/layout/IconCircleList"/>
    <dgm:cxn modelId="{0C4D97A6-B3FE-4AE7-8C48-BBA0D479A81B}" type="presParOf" srcId="{4F6B9FEB-F05C-499A-8726-A624B1295A8E}" destId="{CAD352D5-DB07-4461-9304-1D0D00171ACE}" srcOrd="0" destOrd="0" presId="urn:microsoft.com/office/officeart/2018/2/layout/IconCircleList"/>
    <dgm:cxn modelId="{FC51CBD1-F840-4236-BE4B-4683EADE3359}" type="presParOf" srcId="{4F6B9FEB-F05C-499A-8726-A624B1295A8E}" destId="{50D38A49-D608-4F39-BB62-69BF3BF8A82C}" srcOrd="1" destOrd="0" presId="urn:microsoft.com/office/officeart/2018/2/layout/IconCircleList"/>
    <dgm:cxn modelId="{20B80D0E-72A1-4B4A-90A0-E13837263436}" type="presParOf" srcId="{4F6B9FEB-F05C-499A-8726-A624B1295A8E}" destId="{237F1668-8948-4B09-8120-87BEEF442BB8}" srcOrd="2" destOrd="0" presId="urn:microsoft.com/office/officeart/2018/2/layout/IconCircleList"/>
    <dgm:cxn modelId="{46006A18-04F0-4633-A619-A209CFCF9496}" type="presParOf" srcId="{4F6B9FEB-F05C-499A-8726-A624B1295A8E}" destId="{BBBC201B-C3F3-4F56-9A23-27472AE511F4}" srcOrd="3" destOrd="0" presId="urn:microsoft.com/office/officeart/2018/2/layout/IconCircleList"/>
    <dgm:cxn modelId="{E4B6F685-95F9-4C3F-B79B-107E13F9D800}" type="presParOf" srcId="{041A1E18-104F-409E-A781-83FFB1ECE9CD}" destId="{C8FDAB56-87BB-4ABD-8C0E-7111CAB05174}" srcOrd="1" destOrd="0" presId="urn:microsoft.com/office/officeart/2018/2/layout/IconCircleList"/>
    <dgm:cxn modelId="{CA646F1C-2C0F-4B4B-B850-EA34D029FA9B}" type="presParOf" srcId="{041A1E18-104F-409E-A781-83FFB1ECE9CD}" destId="{39ACB74C-E1D5-4E10-91B1-00BE16D60A78}" srcOrd="2" destOrd="0" presId="urn:microsoft.com/office/officeart/2018/2/layout/IconCircleList"/>
    <dgm:cxn modelId="{DACB78FC-2DD9-4114-8B8B-C0255CAC0890}" type="presParOf" srcId="{39ACB74C-E1D5-4E10-91B1-00BE16D60A78}" destId="{C43726D7-5E55-40F7-BF61-10924D4525A2}" srcOrd="0" destOrd="0" presId="urn:microsoft.com/office/officeart/2018/2/layout/IconCircleList"/>
    <dgm:cxn modelId="{B58254F2-5EBC-4AC9-91A8-A9937F73BAFE}" type="presParOf" srcId="{39ACB74C-E1D5-4E10-91B1-00BE16D60A78}" destId="{806382D0-2769-4153-B16C-D68942488880}" srcOrd="1" destOrd="0" presId="urn:microsoft.com/office/officeart/2018/2/layout/IconCircleList"/>
    <dgm:cxn modelId="{38192FDF-3061-4CD9-A5D5-3BE27570D092}" type="presParOf" srcId="{39ACB74C-E1D5-4E10-91B1-00BE16D60A78}" destId="{148A0E46-1A0A-4335-9294-A50A17725848}" srcOrd="2" destOrd="0" presId="urn:microsoft.com/office/officeart/2018/2/layout/IconCircleList"/>
    <dgm:cxn modelId="{8CC94249-0FD0-428F-BF9F-FB3E4C622B81}" type="presParOf" srcId="{39ACB74C-E1D5-4E10-91B1-00BE16D60A78}" destId="{DE568971-373D-4628-91DC-872DD4025BB2}" srcOrd="3" destOrd="0" presId="urn:microsoft.com/office/officeart/2018/2/layout/IconCircleList"/>
    <dgm:cxn modelId="{9D52CD7F-218E-4561-868A-864B3A7DB1C0}" type="presParOf" srcId="{041A1E18-104F-409E-A781-83FFB1ECE9CD}" destId="{D82ECB9F-5B74-418B-B65C-3674ACD1EE5F}" srcOrd="3" destOrd="0" presId="urn:microsoft.com/office/officeart/2018/2/layout/IconCircleList"/>
    <dgm:cxn modelId="{CF7EA782-2B8F-4485-854F-ACC011C34AC1}" type="presParOf" srcId="{041A1E18-104F-409E-A781-83FFB1ECE9CD}" destId="{C8AF18FE-2CFA-41F7-97F5-87462F9EDCCF}" srcOrd="4" destOrd="0" presId="urn:microsoft.com/office/officeart/2018/2/layout/IconCircleList"/>
    <dgm:cxn modelId="{B5D3797B-88C0-49B6-BD87-EC01BAE669DC}" type="presParOf" srcId="{C8AF18FE-2CFA-41F7-97F5-87462F9EDCCF}" destId="{B58908C2-715D-4A7D-B68E-DCF4E704EAC2}" srcOrd="0" destOrd="0" presId="urn:microsoft.com/office/officeart/2018/2/layout/IconCircleList"/>
    <dgm:cxn modelId="{8CA744D8-06C9-4E5C-AAA2-778982A5F6EF}" type="presParOf" srcId="{C8AF18FE-2CFA-41F7-97F5-87462F9EDCCF}" destId="{66725184-B4A9-43BA-B471-E4D676FF9F30}" srcOrd="1" destOrd="0" presId="urn:microsoft.com/office/officeart/2018/2/layout/IconCircleList"/>
    <dgm:cxn modelId="{B843219E-9A22-4D1D-AEA3-91243A0AEF03}" type="presParOf" srcId="{C8AF18FE-2CFA-41F7-97F5-87462F9EDCCF}" destId="{25CC521B-A857-4FFF-9D94-2944981A8B08}" srcOrd="2" destOrd="0" presId="urn:microsoft.com/office/officeart/2018/2/layout/IconCircleList"/>
    <dgm:cxn modelId="{ADC34471-9583-41D8-B3F0-C06873A6140E}" type="presParOf" srcId="{C8AF18FE-2CFA-41F7-97F5-87462F9EDCCF}" destId="{DBE36234-6A67-4BC3-A598-E86876B21CAF}" srcOrd="3" destOrd="0" presId="urn:microsoft.com/office/officeart/2018/2/layout/IconCircleList"/>
    <dgm:cxn modelId="{A1B5F6A5-5FB2-4673-9929-89CE5112734C}" type="presParOf" srcId="{041A1E18-104F-409E-A781-83FFB1ECE9CD}" destId="{4F6E410B-A542-4A7A-AFB2-289A16A4BB5C}" srcOrd="5" destOrd="0" presId="urn:microsoft.com/office/officeart/2018/2/layout/IconCircleList"/>
    <dgm:cxn modelId="{F46641B0-FAA1-4A89-A8E4-5CE0E119CDFE}" type="presParOf" srcId="{041A1E18-104F-409E-A781-83FFB1ECE9CD}" destId="{5F1239EC-115A-44E8-8776-5BF636EA621C}" srcOrd="6" destOrd="0" presId="urn:microsoft.com/office/officeart/2018/2/layout/IconCircleList"/>
    <dgm:cxn modelId="{31B64795-0378-4557-8EDA-3C4291B4BD92}" type="presParOf" srcId="{5F1239EC-115A-44E8-8776-5BF636EA621C}" destId="{9AB97E40-3D9A-494D-B163-6159BC5AFBF2}" srcOrd="0" destOrd="0" presId="urn:microsoft.com/office/officeart/2018/2/layout/IconCircleList"/>
    <dgm:cxn modelId="{78096DA5-EFE0-411E-8589-561B8F65DA6E}" type="presParOf" srcId="{5F1239EC-115A-44E8-8776-5BF636EA621C}" destId="{C293DD03-6878-4DB2-A911-9E63BB7B18B6}" srcOrd="1" destOrd="0" presId="urn:microsoft.com/office/officeart/2018/2/layout/IconCircleList"/>
    <dgm:cxn modelId="{66FA5267-9DBE-4DDA-852A-C8006902733D}" type="presParOf" srcId="{5F1239EC-115A-44E8-8776-5BF636EA621C}" destId="{424FC72D-589D-4847-8F8A-CD46ED646A08}" srcOrd="2" destOrd="0" presId="urn:microsoft.com/office/officeart/2018/2/layout/IconCircleList"/>
    <dgm:cxn modelId="{655BBC23-A7DD-4336-9702-580C042639A7}" type="presParOf" srcId="{5F1239EC-115A-44E8-8776-5BF636EA621C}" destId="{171F6156-73DF-45AB-B96E-D13CB12C2C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5E793-CA7D-482C-8283-4390EA18CA0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34AA35-F70B-49D1-A919-00ECBBBB3CE9}">
      <dgm:prSet/>
      <dgm:spPr/>
      <dgm:t>
        <a:bodyPr/>
        <a:lstStyle/>
        <a:p>
          <a:r>
            <a:rPr lang="en-US"/>
            <a:t>Scene safe/BSI</a:t>
          </a:r>
        </a:p>
      </dgm:t>
    </dgm:pt>
    <dgm:pt modelId="{F9CC7BDA-3587-4A02-AB93-17F47D4A8AF5}" type="parTrans" cxnId="{F4C3AF7D-8317-4580-944D-1C8B7D9A0BFB}">
      <dgm:prSet/>
      <dgm:spPr/>
      <dgm:t>
        <a:bodyPr/>
        <a:lstStyle/>
        <a:p>
          <a:endParaRPr lang="en-US"/>
        </a:p>
      </dgm:t>
    </dgm:pt>
    <dgm:pt modelId="{EAF449A1-A5A7-4A23-846B-C37D693ABB61}" type="sibTrans" cxnId="{F4C3AF7D-8317-4580-944D-1C8B7D9A0BFB}">
      <dgm:prSet/>
      <dgm:spPr/>
      <dgm:t>
        <a:bodyPr/>
        <a:lstStyle/>
        <a:p>
          <a:endParaRPr lang="en-US"/>
        </a:p>
      </dgm:t>
    </dgm:pt>
    <dgm:pt modelId="{05817836-A81E-42B6-8115-CEC14B5C9E6D}">
      <dgm:prSet/>
      <dgm:spPr/>
      <dgm:t>
        <a:bodyPr/>
        <a:lstStyle/>
        <a:p>
          <a:r>
            <a:rPr lang="en-US"/>
            <a:t>Primary survey </a:t>
          </a:r>
        </a:p>
      </dgm:t>
    </dgm:pt>
    <dgm:pt modelId="{5F378846-975A-4638-8758-CF39F96E25FC}" type="parTrans" cxnId="{623026A7-5C6B-4582-B4F9-1EB26F042139}">
      <dgm:prSet/>
      <dgm:spPr/>
      <dgm:t>
        <a:bodyPr/>
        <a:lstStyle/>
        <a:p>
          <a:endParaRPr lang="en-US"/>
        </a:p>
      </dgm:t>
    </dgm:pt>
    <dgm:pt modelId="{E71E3F28-3625-4E9C-AB6D-745FC98ADE9F}" type="sibTrans" cxnId="{623026A7-5C6B-4582-B4F9-1EB26F042139}">
      <dgm:prSet/>
      <dgm:spPr/>
      <dgm:t>
        <a:bodyPr/>
        <a:lstStyle/>
        <a:p>
          <a:endParaRPr lang="en-US"/>
        </a:p>
      </dgm:t>
    </dgm:pt>
    <dgm:pt modelId="{6F3E4365-64F1-4890-937B-6BCABAB2EC59}">
      <dgm:prSet/>
      <dgm:spPr/>
      <dgm:t>
        <a:bodyPr/>
        <a:lstStyle/>
        <a:p>
          <a:r>
            <a:rPr lang="en-US"/>
            <a:t>OPQRST/SAMPLE </a:t>
          </a:r>
        </a:p>
      </dgm:t>
    </dgm:pt>
    <dgm:pt modelId="{FFE81268-5D55-46C8-844E-EA32F98600D6}" type="parTrans" cxnId="{E14A9627-6E0F-4A51-9E1B-2208D4B4906B}">
      <dgm:prSet/>
      <dgm:spPr/>
      <dgm:t>
        <a:bodyPr/>
        <a:lstStyle/>
        <a:p>
          <a:endParaRPr lang="en-US"/>
        </a:p>
      </dgm:t>
    </dgm:pt>
    <dgm:pt modelId="{0522B50C-5B52-430F-91FB-58E76BE2E176}" type="sibTrans" cxnId="{E14A9627-6E0F-4A51-9E1B-2208D4B4906B}">
      <dgm:prSet/>
      <dgm:spPr/>
      <dgm:t>
        <a:bodyPr/>
        <a:lstStyle/>
        <a:p>
          <a:endParaRPr lang="en-US"/>
        </a:p>
      </dgm:t>
    </dgm:pt>
    <dgm:pt modelId="{E18CF13F-AD7E-4A95-A1F0-2ED288E3B7B5}">
      <dgm:prSet/>
      <dgm:spPr/>
      <dgm:t>
        <a:bodyPr/>
        <a:lstStyle/>
        <a:p>
          <a:r>
            <a:rPr lang="en-US"/>
            <a:t>“Focused” exam </a:t>
          </a:r>
        </a:p>
      </dgm:t>
    </dgm:pt>
    <dgm:pt modelId="{1F75294A-C005-4BA0-9E5A-801B02BF9396}" type="parTrans" cxnId="{7327B89D-66A1-475C-AAF3-B5F4A3BBB704}">
      <dgm:prSet/>
      <dgm:spPr/>
      <dgm:t>
        <a:bodyPr/>
        <a:lstStyle/>
        <a:p>
          <a:endParaRPr lang="en-US"/>
        </a:p>
      </dgm:t>
    </dgm:pt>
    <dgm:pt modelId="{C412C842-0453-4F0C-8788-873A935BB9D2}" type="sibTrans" cxnId="{7327B89D-66A1-475C-AAF3-B5F4A3BBB704}">
      <dgm:prSet/>
      <dgm:spPr/>
      <dgm:t>
        <a:bodyPr/>
        <a:lstStyle/>
        <a:p>
          <a:endParaRPr lang="en-US"/>
        </a:p>
      </dgm:t>
    </dgm:pt>
    <dgm:pt modelId="{1A40931F-FB96-4ACE-BED6-C25D9A7605AE}">
      <dgm:prSet/>
      <dgm:spPr/>
      <dgm:t>
        <a:bodyPr/>
        <a:lstStyle/>
        <a:p>
          <a:r>
            <a:rPr lang="en-US"/>
            <a:t>Treatment plan </a:t>
          </a:r>
        </a:p>
      </dgm:t>
    </dgm:pt>
    <dgm:pt modelId="{D88375BE-5D82-4E07-A895-21D417DCC33B}" type="parTrans" cxnId="{8C15F94F-4343-4965-B858-0706FF42A648}">
      <dgm:prSet/>
      <dgm:spPr/>
      <dgm:t>
        <a:bodyPr/>
        <a:lstStyle/>
        <a:p>
          <a:endParaRPr lang="en-US"/>
        </a:p>
      </dgm:t>
    </dgm:pt>
    <dgm:pt modelId="{F9606996-39F3-4BAF-A282-E5389F3A63CB}" type="sibTrans" cxnId="{8C15F94F-4343-4965-B858-0706FF42A648}">
      <dgm:prSet/>
      <dgm:spPr/>
      <dgm:t>
        <a:bodyPr/>
        <a:lstStyle/>
        <a:p>
          <a:endParaRPr lang="en-US"/>
        </a:p>
      </dgm:t>
    </dgm:pt>
    <dgm:pt modelId="{C60EB326-F789-44C6-A80B-D0E23B033BA9}" type="pres">
      <dgm:prSet presAssocID="{1585E793-CA7D-482C-8283-4390EA18CA0F}" presName="linear" presStyleCnt="0">
        <dgm:presLayoutVars>
          <dgm:dir/>
          <dgm:animLvl val="lvl"/>
          <dgm:resizeHandles val="exact"/>
        </dgm:presLayoutVars>
      </dgm:prSet>
      <dgm:spPr/>
    </dgm:pt>
    <dgm:pt modelId="{ED5406FF-8030-4747-A8C0-9C378471D023}" type="pres">
      <dgm:prSet presAssocID="{F134AA35-F70B-49D1-A919-00ECBBBB3CE9}" presName="parentLin" presStyleCnt="0"/>
      <dgm:spPr/>
    </dgm:pt>
    <dgm:pt modelId="{CD72AFD7-6704-4E57-974D-57A7F4E2C62D}" type="pres">
      <dgm:prSet presAssocID="{F134AA35-F70B-49D1-A919-00ECBBBB3CE9}" presName="parentLeftMargin" presStyleLbl="node1" presStyleIdx="0" presStyleCnt="5"/>
      <dgm:spPr/>
    </dgm:pt>
    <dgm:pt modelId="{D329B362-44AF-48AC-BF90-10228DFDB821}" type="pres">
      <dgm:prSet presAssocID="{F134AA35-F70B-49D1-A919-00ECBBBB3C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332E12-7E7B-4D1D-A319-F8B6B1714A83}" type="pres">
      <dgm:prSet presAssocID="{F134AA35-F70B-49D1-A919-00ECBBBB3CE9}" presName="negativeSpace" presStyleCnt="0"/>
      <dgm:spPr/>
    </dgm:pt>
    <dgm:pt modelId="{9046D65D-63E9-46A4-8DC0-9E49B236B604}" type="pres">
      <dgm:prSet presAssocID="{F134AA35-F70B-49D1-A919-00ECBBBB3CE9}" presName="childText" presStyleLbl="conFgAcc1" presStyleIdx="0" presStyleCnt="5">
        <dgm:presLayoutVars>
          <dgm:bulletEnabled val="1"/>
        </dgm:presLayoutVars>
      </dgm:prSet>
      <dgm:spPr/>
    </dgm:pt>
    <dgm:pt modelId="{A66D86EA-5D05-4022-85B1-1DFB452E86F2}" type="pres">
      <dgm:prSet presAssocID="{EAF449A1-A5A7-4A23-846B-C37D693ABB61}" presName="spaceBetweenRectangles" presStyleCnt="0"/>
      <dgm:spPr/>
    </dgm:pt>
    <dgm:pt modelId="{345E046C-4AFF-4AA5-87DE-81A551D735EC}" type="pres">
      <dgm:prSet presAssocID="{05817836-A81E-42B6-8115-CEC14B5C9E6D}" presName="parentLin" presStyleCnt="0"/>
      <dgm:spPr/>
    </dgm:pt>
    <dgm:pt modelId="{D63AFC83-48B5-42DD-9844-1CAF5BD3BCF1}" type="pres">
      <dgm:prSet presAssocID="{05817836-A81E-42B6-8115-CEC14B5C9E6D}" presName="parentLeftMargin" presStyleLbl="node1" presStyleIdx="0" presStyleCnt="5"/>
      <dgm:spPr/>
    </dgm:pt>
    <dgm:pt modelId="{E3EE93BB-FE6B-4C95-9314-89DA5C74425B}" type="pres">
      <dgm:prSet presAssocID="{05817836-A81E-42B6-8115-CEC14B5C9E6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B4F45B2-580F-46E5-8A2A-774E81D86011}" type="pres">
      <dgm:prSet presAssocID="{05817836-A81E-42B6-8115-CEC14B5C9E6D}" presName="negativeSpace" presStyleCnt="0"/>
      <dgm:spPr/>
    </dgm:pt>
    <dgm:pt modelId="{1A3F70C7-619E-4C66-8D55-4330CD043F2A}" type="pres">
      <dgm:prSet presAssocID="{05817836-A81E-42B6-8115-CEC14B5C9E6D}" presName="childText" presStyleLbl="conFgAcc1" presStyleIdx="1" presStyleCnt="5">
        <dgm:presLayoutVars>
          <dgm:bulletEnabled val="1"/>
        </dgm:presLayoutVars>
      </dgm:prSet>
      <dgm:spPr/>
    </dgm:pt>
    <dgm:pt modelId="{8F7BC888-E4A4-4AC9-A808-D78C6604D110}" type="pres">
      <dgm:prSet presAssocID="{E71E3F28-3625-4E9C-AB6D-745FC98ADE9F}" presName="spaceBetweenRectangles" presStyleCnt="0"/>
      <dgm:spPr/>
    </dgm:pt>
    <dgm:pt modelId="{4E0997B8-F59A-45FB-B7C6-1AD721F65216}" type="pres">
      <dgm:prSet presAssocID="{6F3E4365-64F1-4890-937B-6BCABAB2EC59}" presName="parentLin" presStyleCnt="0"/>
      <dgm:spPr/>
    </dgm:pt>
    <dgm:pt modelId="{0F6A16F5-DA0C-42F1-BADA-0F0A26E365A6}" type="pres">
      <dgm:prSet presAssocID="{6F3E4365-64F1-4890-937B-6BCABAB2EC59}" presName="parentLeftMargin" presStyleLbl="node1" presStyleIdx="1" presStyleCnt="5"/>
      <dgm:spPr/>
    </dgm:pt>
    <dgm:pt modelId="{5819CD59-8B6A-42FB-A490-46FA606DDC71}" type="pres">
      <dgm:prSet presAssocID="{6F3E4365-64F1-4890-937B-6BCABAB2EC5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BA0E2C-6346-4DEC-95EA-BBA1002C2E41}" type="pres">
      <dgm:prSet presAssocID="{6F3E4365-64F1-4890-937B-6BCABAB2EC59}" presName="negativeSpace" presStyleCnt="0"/>
      <dgm:spPr/>
    </dgm:pt>
    <dgm:pt modelId="{E363AA17-6058-4FFB-A850-3EFEC1920381}" type="pres">
      <dgm:prSet presAssocID="{6F3E4365-64F1-4890-937B-6BCABAB2EC59}" presName="childText" presStyleLbl="conFgAcc1" presStyleIdx="2" presStyleCnt="5">
        <dgm:presLayoutVars>
          <dgm:bulletEnabled val="1"/>
        </dgm:presLayoutVars>
      </dgm:prSet>
      <dgm:spPr/>
    </dgm:pt>
    <dgm:pt modelId="{76CFB5BB-85A6-45FB-A862-8C431C8444A3}" type="pres">
      <dgm:prSet presAssocID="{0522B50C-5B52-430F-91FB-58E76BE2E176}" presName="spaceBetweenRectangles" presStyleCnt="0"/>
      <dgm:spPr/>
    </dgm:pt>
    <dgm:pt modelId="{08E072CA-4805-43C7-9D63-514378076E15}" type="pres">
      <dgm:prSet presAssocID="{E18CF13F-AD7E-4A95-A1F0-2ED288E3B7B5}" presName="parentLin" presStyleCnt="0"/>
      <dgm:spPr/>
    </dgm:pt>
    <dgm:pt modelId="{081791ED-8CA9-4AB6-8039-6FA058A48AB7}" type="pres">
      <dgm:prSet presAssocID="{E18CF13F-AD7E-4A95-A1F0-2ED288E3B7B5}" presName="parentLeftMargin" presStyleLbl="node1" presStyleIdx="2" presStyleCnt="5"/>
      <dgm:spPr/>
    </dgm:pt>
    <dgm:pt modelId="{E22C6B9B-2BF0-4CE6-BC7D-D0379CEB1166}" type="pres">
      <dgm:prSet presAssocID="{E18CF13F-AD7E-4A95-A1F0-2ED288E3B7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6E2692-0A1F-49AA-AA3A-AA03300FD4EC}" type="pres">
      <dgm:prSet presAssocID="{E18CF13F-AD7E-4A95-A1F0-2ED288E3B7B5}" presName="negativeSpace" presStyleCnt="0"/>
      <dgm:spPr/>
    </dgm:pt>
    <dgm:pt modelId="{3697D47B-66D4-4FDE-9A44-58AE70D7345F}" type="pres">
      <dgm:prSet presAssocID="{E18CF13F-AD7E-4A95-A1F0-2ED288E3B7B5}" presName="childText" presStyleLbl="conFgAcc1" presStyleIdx="3" presStyleCnt="5">
        <dgm:presLayoutVars>
          <dgm:bulletEnabled val="1"/>
        </dgm:presLayoutVars>
      </dgm:prSet>
      <dgm:spPr/>
    </dgm:pt>
    <dgm:pt modelId="{A75B53AD-A734-4433-AFFB-C4B0D7DA1A36}" type="pres">
      <dgm:prSet presAssocID="{C412C842-0453-4F0C-8788-873A935BB9D2}" presName="spaceBetweenRectangles" presStyleCnt="0"/>
      <dgm:spPr/>
    </dgm:pt>
    <dgm:pt modelId="{344CC576-F796-45F0-98BA-D8B590511E2A}" type="pres">
      <dgm:prSet presAssocID="{1A40931F-FB96-4ACE-BED6-C25D9A7605AE}" presName="parentLin" presStyleCnt="0"/>
      <dgm:spPr/>
    </dgm:pt>
    <dgm:pt modelId="{2799B24F-103D-4EAC-AE16-1A9E3A1E8CB7}" type="pres">
      <dgm:prSet presAssocID="{1A40931F-FB96-4ACE-BED6-C25D9A7605AE}" presName="parentLeftMargin" presStyleLbl="node1" presStyleIdx="3" presStyleCnt="5"/>
      <dgm:spPr/>
    </dgm:pt>
    <dgm:pt modelId="{3325D2C5-349B-45F7-98CF-B96C0D6E8C0F}" type="pres">
      <dgm:prSet presAssocID="{1A40931F-FB96-4ACE-BED6-C25D9A7605A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2487F53-4725-4F88-885F-826C369329A2}" type="pres">
      <dgm:prSet presAssocID="{1A40931F-FB96-4ACE-BED6-C25D9A7605AE}" presName="negativeSpace" presStyleCnt="0"/>
      <dgm:spPr/>
    </dgm:pt>
    <dgm:pt modelId="{F3C05E35-5FB3-4CFC-AC7E-050FE2661629}" type="pres">
      <dgm:prSet presAssocID="{1A40931F-FB96-4ACE-BED6-C25D9A7605A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4A9627-6E0F-4A51-9E1B-2208D4B4906B}" srcId="{1585E793-CA7D-482C-8283-4390EA18CA0F}" destId="{6F3E4365-64F1-4890-937B-6BCABAB2EC59}" srcOrd="2" destOrd="0" parTransId="{FFE81268-5D55-46C8-844E-EA32F98600D6}" sibTransId="{0522B50C-5B52-430F-91FB-58E76BE2E176}"/>
    <dgm:cxn modelId="{9DF56963-59B6-4263-8988-CDC3BCBBC37A}" type="presOf" srcId="{1585E793-CA7D-482C-8283-4390EA18CA0F}" destId="{C60EB326-F789-44C6-A80B-D0E23B033BA9}" srcOrd="0" destOrd="0" presId="urn:microsoft.com/office/officeart/2005/8/layout/list1"/>
    <dgm:cxn modelId="{1B21A14A-5786-4999-AF62-8600EA3E777D}" type="presOf" srcId="{F134AA35-F70B-49D1-A919-00ECBBBB3CE9}" destId="{CD72AFD7-6704-4E57-974D-57A7F4E2C62D}" srcOrd="0" destOrd="0" presId="urn:microsoft.com/office/officeart/2005/8/layout/list1"/>
    <dgm:cxn modelId="{8C15F94F-4343-4965-B858-0706FF42A648}" srcId="{1585E793-CA7D-482C-8283-4390EA18CA0F}" destId="{1A40931F-FB96-4ACE-BED6-C25D9A7605AE}" srcOrd="4" destOrd="0" parTransId="{D88375BE-5D82-4E07-A895-21D417DCC33B}" sibTransId="{F9606996-39F3-4BAF-A282-E5389F3A63CB}"/>
    <dgm:cxn modelId="{B9DBCD53-55C3-4F3A-AA53-1B2617C59EC6}" type="presOf" srcId="{6F3E4365-64F1-4890-937B-6BCABAB2EC59}" destId="{0F6A16F5-DA0C-42F1-BADA-0F0A26E365A6}" srcOrd="0" destOrd="0" presId="urn:microsoft.com/office/officeart/2005/8/layout/list1"/>
    <dgm:cxn modelId="{F4C3AF7D-8317-4580-944D-1C8B7D9A0BFB}" srcId="{1585E793-CA7D-482C-8283-4390EA18CA0F}" destId="{F134AA35-F70B-49D1-A919-00ECBBBB3CE9}" srcOrd="0" destOrd="0" parTransId="{F9CC7BDA-3587-4A02-AB93-17F47D4A8AF5}" sibTransId="{EAF449A1-A5A7-4A23-846B-C37D693ABB61}"/>
    <dgm:cxn modelId="{3CACDD86-13FA-43D0-AA6F-3307C591A665}" type="presOf" srcId="{1A40931F-FB96-4ACE-BED6-C25D9A7605AE}" destId="{2799B24F-103D-4EAC-AE16-1A9E3A1E8CB7}" srcOrd="0" destOrd="0" presId="urn:microsoft.com/office/officeart/2005/8/layout/list1"/>
    <dgm:cxn modelId="{05C3798B-B365-40BC-8AA9-AEE4FD9D59F5}" type="presOf" srcId="{05817836-A81E-42B6-8115-CEC14B5C9E6D}" destId="{D63AFC83-48B5-42DD-9844-1CAF5BD3BCF1}" srcOrd="0" destOrd="0" presId="urn:microsoft.com/office/officeart/2005/8/layout/list1"/>
    <dgm:cxn modelId="{7327B89D-66A1-475C-AAF3-B5F4A3BBB704}" srcId="{1585E793-CA7D-482C-8283-4390EA18CA0F}" destId="{E18CF13F-AD7E-4A95-A1F0-2ED288E3B7B5}" srcOrd="3" destOrd="0" parTransId="{1F75294A-C005-4BA0-9E5A-801B02BF9396}" sibTransId="{C412C842-0453-4F0C-8788-873A935BB9D2}"/>
    <dgm:cxn modelId="{FCF656A0-9015-43F5-B5AC-6CD66A8181C9}" type="presOf" srcId="{1A40931F-FB96-4ACE-BED6-C25D9A7605AE}" destId="{3325D2C5-349B-45F7-98CF-B96C0D6E8C0F}" srcOrd="1" destOrd="0" presId="urn:microsoft.com/office/officeart/2005/8/layout/list1"/>
    <dgm:cxn modelId="{623026A7-5C6B-4582-B4F9-1EB26F042139}" srcId="{1585E793-CA7D-482C-8283-4390EA18CA0F}" destId="{05817836-A81E-42B6-8115-CEC14B5C9E6D}" srcOrd="1" destOrd="0" parTransId="{5F378846-975A-4638-8758-CF39F96E25FC}" sibTransId="{E71E3F28-3625-4E9C-AB6D-745FC98ADE9F}"/>
    <dgm:cxn modelId="{7FA539C2-1928-4AC4-886A-D02A86976769}" type="presOf" srcId="{05817836-A81E-42B6-8115-CEC14B5C9E6D}" destId="{E3EE93BB-FE6B-4C95-9314-89DA5C74425B}" srcOrd="1" destOrd="0" presId="urn:microsoft.com/office/officeart/2005/8/layout/list1"/>
    <dgm:cxn modelId="{B5F048C2-10EC-449C-AF8E-8E7A401663B9}" type="presOf" srcId="{E18CF13F-AD7E-4A95-A1F0-2ED288E3B7B5}" destId="{E22C6B9B-2BF0-4CE6-BC7D-D0379CEB1166}" srcOrd="1" destOrd="0" presId="urn:microsoft.com/office/officeart/2005/8/layout/list1"/>
    <dgm:cxn modelId="{D3A379CE-A7D1-4524-8190-1BC2180FC5A8}" type="presOf" srcId="{F134AA35-F70B-49D1-A919-00ECBBBB3CE9}" destId="{D329B362-44AF-48AC-BF90-10228DFDB821}" srcOrd="1" destOrd="0" presId="urn:microsoft.com/office/officeart/2005/8/layout/list1"/>
    <dgm:cxn modelId="{7DEE00D0-E0FF-4718-B8E9-3278C12EA44A}" type="presOf" srcId="{6F3E4365-64F1-4890-937B-6BCABAB2EC59}" destId="{5819CD59-8B6A-42FB-A490-46FA606DDC71}" srcOrd="1" destOrd="0" presId="urn:microsoft.com/office/officeart/2005/8/layout/list1"/>
    <dgm:cxn modelId="{529E33D8-527C-4EB9-9E88-43998664687B}" type="presOf" srcId="{E18CF13F-AD7E-4A95-A1F0-2ED288E3B7B5}" destId="{081791ED-8CA9-4AB6-8039-6FA058A48AB7}" srcOrd="0" destOrd="0" presId="urn:microsoft.com/office/officeart/2005/8/layout/list1"/>
    <dgm:cxn modelId="{1F973600-8145-4861-A759-0E8231530ECA}" type="presParOf" srcId="{C60EB326-F789-44C6-A80B-D0E23B033BA9}" destId="{ED5406FF-8030-4747-A8C0-9C378471D023}" srcOrd="0" destOrd="0" presId="urn:microsoft.com/office/officeart/2005/8/layout/list1"/>
    <dgm:cxn modelId="{B037EEA5-0C28-4E28-81A7-6622D36B2C44}" type="presParOf" srcId="{ED5406FF-8030-4747-A8C0-9C378471D023}" destId="{CD72AFD7-6704-4E57-974D-57A7F4E2C62D}" srcOrd="0" destOrd="0" presId="urn:microsoft.com/office/officeart/2005/8/layout/list1"/>
    <dgm:cxn modelId="{3A58041F-E8BA-499F-9930-722130988999}" type="presParOf" srcId="{ED5406FF-8030-4747-A8C0-9C378471D023}" destId="{D329B362-44AF-48AC-BF90-10228DFDB821}" srcOrd="1" destOrd="0" presId="urn:microsoft.com/office/officeart/2005/8/layout/list1"/>
    <dgm:cxn modelId="{36A5639E-AACB-4053-9003-75D1E3B00937}" type="presParOf" srcId="{C60EB326-F789-44C6-A80B-D0E23B033BA9}" destId="{56332E12-7E7B-4D1D-A319-F8B6B1714A83}" srcOrd="1" destOrd="0" presId="urn:microsoft.com/office/officeart/2005/8/layout/list1"/>
    <dgm:cxn modelId="{BD5A2EE3-A1BB-488C-AEA6-8EE7FE33435D}" type="presParOf" srcId="{C60EB326-F789-44C6-A80B-D0E23B033BA9}" destId="{9046D65D-63E9-46A4-8DC0-9E49B236B604}" srcOrd="2" destOrd="0" presId="urn:microsoft.com/office/officeart/2005/8/layout/list1"/>
    <dgm:cxn modelId="{A7E295C0-CF3E-4FEB-A760-78BC6E4B607A}" type="presParOf" srcId="{C60EB326-F789-44C6-A80B-D0E23B033BA9}" destId="{A66D86EA-5D05-4022-85B1-1DFB452E86F2}" srcOrd="3" destOrd="0" presId="urn:microsoft.com/office/officeart/2005/8/layout/list1"/>
    <dgm:cxn modelId="{6B519554-6D46-4407-81B2-650B1ADB166C}" type="presParOf" srcId="{C60EB326-F789-44C6-A80B-D0E23B033BA9}" destId="{345E046C-4AFF-4AA5-87DE-81A551D735EC}" srcOrd="4" destOrd="0" presId="urn:microsoft.com/office/officeart/2005/8/layout/list1"/>
    <dgm:cxn modelId="{4F53B643-B613-4F76-B4B0-22B44252AFDC}" type="presParOf" srcId="{345E046C-4AFF-4AA5-87DE-81A551D735EC}" destId="{D63AFC83-48B5-42DD-9844-1CAF5BD3BCF1}" srcOrd="0" destOrd="0" presId="urn:microsoft.com/office/officeart/2005/8/layout/list1"/>
    <dgm:cxn modelId="{CB764144-2647-4CCB-A0C8-25857ACF01E2}" type="presParOf" srcId="{345E046C-4AFF-4AA5-87DE-81A551D735EC}" destId="{E3EE93BB-FE6B-4C95-9314-89DA5C74425B}" srcOrd="1" destOrd="0" presId="urn:microsoft.com/office/officeart/2005/8/layout/list1"/>
    <dgm:cxn modelId="{A3C1A7E2-6866-49B6-BAE8-C375A08BF93D}" type="presParOf" srcId="{C60EB326-F789-44C6-A80B-D0E23B033BA9}" destId="{DB4F45B2-580F-46E5-8A2A-774E81D86011}" srcOrd="5" destOrd="0" presId="urn:microsoft.com/office/officeart/2005/8/layout/list1"/>
    <dgm:cxn modelId="{85A5E59D-C046-4648-A29E-12EAE46B1ABC}" type="presParOf" srcId="{C60EB326-F789-44C6-A80B-D0E23B033BA9}" destId="{1A3F70C7-619E-4C66-8D55-4330CD043F2A}" srcOrd="6" destOrd="0" presId="urn:microsoft.com/office/officeart/2005/8/layout/list1"/>
    <dgm:cxn modelId="{204DFD1A-1945-45A8-BBFF-396E1D91962C}" type="presParOf" srcId="{C60EB326-F789-44C6-A80B-D0E23B033BA9}" destId="{8F7BC888-E4A4-4AC9-A808-D78C6604D110}" srcOrd="7" destOrd="0" presId="urn:microsoft.com/office/officeart/2005/8/layout/list1"/>
    <dgm:cxn modelId="{E7C165DA-EDB1-4F5D-BA0C-C38B305A4A77}" type="presParOf" srcId="{C60EB326-F789-44C6-A80B-D0E23B033BA9}" destId="{4E0997B8-F59A-45FB-B7C6-1AD721F65216}" srcOrd="8" destOrd="0" presId="urn:microsoft.com/office/officeart/2005/8/layout/list1"/>
    <dgm:cxn modelId="{6BB516FB-7478-48C4-A4C3-0BF0CB22226D}" type="presParOf" srcId="{4E0997B8-F59A-45FB-B7C6-1AD721F65216}" destId="{0F6A16F5-DA0C-42F1-BADA-0F0A26E365A6}" srcOrd="0" destOrd="0" presId="urn:microsoft.com/office/officeart/2005/8/layout/list1"/>
    <dgm:cxn modelId="{7A7E250E-5F01-4E5A-8873-1EBE99AE9BC0}" type="presParOf" srcId="{4E0997B8-F59A-45FB-B7C6-1AD721F65216}" destId="{5819CD59-8B6A-42FB-A490-46FA606DDC71}" srcOrd="1" destOrd="0" presId="urn:microsoft.com/office/officeart/2005/8/layout/list1"/>
    <dgm:cxn modelId="{2E91F7CD-99D2-43D5-8960-A7CDCCDE7669}" type="presParOf" srcId="{C60EB326-F789-44C6-A80B-D0E23B033BA9}" destId="{EABA0E2C-6346-4DEC-95EA-BBA1002C2E41}" srcOrd="9" destOrd="0" presId="urn:microsoft.com/office/officeart/2005/8/layout/list1"/>
    <dgm:cxn modelId="{9737B612-707E-4107-9DC3-FF9942E27C73}" type="presParOf" srcId="{C60EB326-F789-44C6-A80B-D0E23B033BA9}" destId="{E363AA17-6058-4FFB-A850-3EFEC1920381}" srcOrd="10" destOrd="0" presId="urn:microsoft.com/office/officeart/2005/8/layout/list1"/>
    <dgm:cxn modelId="{720F348A-9926-41BC-83AE-2B46B3B5CDE8}" type="presParOf" srcId="{C60EB326-F789-44C6-A80B-D0E23B033BA9}" destId="{76CFB5BB-85A6-45FB-A862-8C431C8444A3}" srcOrd="11" destOrd="0" presId="urn:microsoft.com/office/officeart/2005/8/layout/list1"/>
    <dgm:cxn modelId="{5BF8A9D9-49F3-40EB-9A4F-2F78545FAC27}" type="presParOf" srcId="{C60EB326-F789-44C6-A80B-D0E23B033BA9}" destId="{08E072CA-4805-43C7-9D63-514378076E15}" srcOrd="12" destOrd="0" presId="urn:microsoft.com/office/officeart/2005/8/layout/list1"/>
    <dgm:cxn modelId="{F7F78D53-3D68-4837-8553-957259297165}" type="presParOf" srcId="{08E072CA-4805-43C7-9D63-514378076E15}" destId="{081791ED-8CA9-4AB6-8039-6FA058A48AB7}" srcOrd="0" destOrd="0" presId="urn:microsoft.com/office/officeart/2005/8/layout/list1"/>
    <dgm:cxn modelId="{E2A1FD4D-CA36-429D-9BE1-E06E1BDF75DF}" type="presParOf" srcId="{08E072CA-4805-43C7-9D63-514378076E15}" destId="{E22C6B9B-2BF0-4CE6-BC7D-D0379CEB1166}" srcOrd="1" destOrd="0" presId="urn:microsoft.com/office/officeart/2005/8/layout/list1"/>
    <dgm:cxn modelId="{3244A3DD-5EE3-4978-92CD-47E677C9DD4C}" type="presParOf" srcId="{C60EB326-F789-44C6-A80B-D0E23B033BA9}" destId="{B26E2692-0A1F-49AA-AA3A-AA03300FD4EC}" srcOrd="13" destOrd="0" presId="urn:microsoft.com/office/officeart/2005/8/layout/list1"/>
    <dgm:cxn modelId="{4A7D5591-3FD8-4C2D-89D6-84142924BF66}" type="presParOf" srcId="{C60EB326-F789-44C6-A80B-D0E23B033BA9}" destId="{3697D47B-66D4-4FDE-9A44-58AE70D7345F}" srcOrd="14" destOrd="0" presId="urn:microsoft.com/office/officeart/2005/8/layout/list1"/>
    <dgm:cxn modelId="{49792373-9E86-4C07-B7F0-84782680BD86}" type="presParOf" srcId="{C60EB326-F789-44C6-A80B-D0E23B033BA9}" destId="{A75B53AD-A734-4433-AFFB-C4B0D7DA1A36}" srcOrd="15" destOrd="0" presId="urn:microsoft.com/office/officeart/2005/8/layout/list1"/>
    <dgm:cxn modelId="{24AE676C-E53B-42BE-AD69-D489D9FFA5DD}" type="presParOf" srcId="{C60EB326-F789-44C6-A80B-D0E23B033BA9}" destId="{344CC576-F796-45F0-98BA-D8B590511E2A}" srcOrd="16" destOrd="0" presId="urn:microsoft.com/office/officeart/2005/8/layout/list1"/>
    <dgm:cxn modelId="{2390CC81-6554-459D-9CE4-5885F8C5E2F1}" type="presParOf" srcId="{344CC576-F796-45F0-98BA-D8B590511E2A}" destId="{2799B24F-103D-4EAC-AE16-1A9E3A1E8CB7}" srcOrd="0" destOrd="0" presId="urn:microsoft.com/office/officeart/2005/8/layout/list1"/>
    <dgm:cxn modelId="{2FABAD89-DF0F-4276-8D70-BA34729CA9A9}" type="presParOf" srcId="{344CC576-F796-45F0-98BA-D8B590511E2A}" destId="{3325D2C5-349B-45F7-98CF-B96C0D6E8C0F}" srcOrd="1" destOrd="0" presId="urn:microsoft.com/office/officeart/2005/8/layout/list1"/>
    <dgm:cxn modelId="{56DABB7C-723D-4E33-BB40-A6B73392B1F9}" type="presParOf" srcId="{C60EB326-F789-44C6-A80B-D0E23B033BA9}" destId="{72487F53-4725-4F88-885F-826C369329A2}" srcOrd="17" destOrd="0" presId="urn:microsoft.com/office/officeart/2005/8/layout/list1"/>
    <dgm:cxn modelId="{2C950CD2-BF72-41A4-83E6-AAFABD3023F0}" type="presParOf" srcId="{C60EB326-F789-44C6-A80B-D0E23B033BA9}" destId="{F3C05E35-5FB3-4CFC-AC7E-050FE266162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44D3B-D548-4E26-B20A-627D0B3C759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9B378159-DB60-41D9-AFDC-F75D048994DE}">
      <dgm:prSet/>
      <dgm:spPr/>
      <dgm:t>
        <a:bodyPr/>
        <a:lstStyle/>
        <a:p>
          <a:pPr>
            <a:defRPr cap="all"/>
          </a:pPr>
          <a:r>
            <a:rPr lang="en-US"/>
            <a:t>Blood pressure</a:t>
          </a:r>
        </a:p>
      </dgm:t>
    </dgm:pt>
    <dgm:pt modelId="{480323D1-B088-4A45-BEA9-D6A5700157E8}" type="parTrans" cxnId="{25C70501-F206-4D60-9504-23E6BD2219E1}">
      <dgm:prSet/>
      <dgm:spPr/>
      <dgm:t>
        <a:bodyPr/>
        <a:lstStyle/>
        <a:p>
          <a:endParaRPr lang="en-US"/>
        </a:p>
      </dgm:t>
    </dgm:pt>
    <dgm:pt modelId="{7C2B4F97-3FEA-4C94-81DD-800F09511F7A}" type="sibTrans" cxnId="{25C70501-F206-4D60-9504-23E6BD2219E1}">
      <dgm:prSet/>
      <dgm:spPr/>
      <dgm:t>
        <a:bodyPr/>
        <a:lstStyle/>
        <a:p>
          <a:endParaRPr lang="en-US"/>
        </a:p>
      </dgm:t>
    </dgm:pt>
    <dgm:pt modelId="{3995AD01-D336-48D1-8012-36C02BA7F005}">
      <dgm:prSet/>
      <dgm:spPr/>
      <dgm:t>
        <a:bodyPr/>
        <a:lstStyle/>
        <a:p>
          <a:pPr>
            <a:defRPr cap="all"/>
          </a:pPr>
          <a:r>
            <a:rPr lang="en-US"/>
            <a:t>Heart Rate</a:t>
          </a:r>
        </a:p>
      </dgm:t>
    </dgm:pt>
    <dgm:pt modelId="{D3EFBC9B-F33B-4F90-B354-3C2EA77D3693}" type="parTrans" cxnId="{0741C4CD-EFE5-4554-BB07-FE9DADB23C23}">
      <dgm:prSet/>
      <dgm:spPr/>
      <dgm:t>
        <a:bodyPr/>
        <a:lstStyle/>
        <a:p>
          <a:endParaRPr lang="en-US"/>
        </a:p>
      </dgm:t>
    </dgm:pt>
    <dgm:pt modelId="{2287F5B3-3C82-4D0C-8D9C-EC3020424BC7}" type="sibTrans" cxnId="{0741C4CD-EFE5-4554-BB07-FE9DADB23C23}">
      <dgm:prSet/>
      <dgm:spPr/>
      <dgm:t>
        <a:bodyPr/>
        <a:lstStyle/>
        <a:p>
          <a:endParaRPr lang="en-US"/>
        </a:p>
      </dgm:t>
    </dgm:pt>
    <dgm:pt modelId="{50A45AB3-918C-4DAE-851A-D00708EDC69C}">
      <dgm:prSet/>
      <dgm:spPr/>
      <dgm:t>
        <a:bodyPr/>
        <a:lstStyle/>
        <a:p>
          <a:pPr>
            <a:defRPr cap="all"/>
          </a:pPr>
          <a:r>
            <a:rPr lang="en-US"/>
            <a:t>Respiratory rate</a:t>
          </a:r>
        </a:p>
      </dgm:t>
    </dgm:pt>
    <dgm:pt modelId="{E2D47EA5-6495-4D19-9104-37B679881D8C}" type="parTrans" cxnId="{7E889B38-7B5B-4A95-8D60-1787BBB12F02}">
      <dgm:prSet/>
      <dgm:spPr/>
      <dgm:t>
        <a:bodyPr/>
        <a:lstStyle/>
        <a:p>
          <a:endParaRPr lang="en-US"/>
        </a:p>
      </dgm:t>
    </dgm:pt>
    <dgm:pt modelId="{24196C78-8893-4253-9948-9328E7F6C386}" type="sibTrans" cxnId="{7E889B38-7B5B-4A95-8D60-1787BBB12F02}">
      <dgm:prSet/>
      <dgm:spPr/>
      <dgm:t>
        <a:bodyPr/>
        <a:lstStyle/>
        <a:p>
          <a:endParaRPr lang="en-US"/>
        </a:p>
      </dgm:t>
    </dgm:pt>
    <dgm:pt modelId="{B1BBDF6B-A6DE-4670-9B93-7BA3A16AE8AC}">
      <dgm:prSet/>
      <dgm:spPr/>
      <dgm:t>
        <a:bodyPr/>
        <a:lstStyle/>
        <a:p>
          <a:pPr>
            <a:defRPr cap="all"/>
          </a:pPr>
          <a:r>
            <a:rPr lang="en-US"/>
            <a:t>O2 sat</a:t>
          </a:r>
        </a:p>
      </dgm:t>
    </dgm:pt>
    <dgm:pt modelId="{316845DA-AC2D-4789-8075-5F7D8ED58C29}" type="parTrans" cxnId="{FA3311E9-0DED-433B-8B28-3CC503643E47}">
      <dgm:prSet/>
      <dgm:spPr/>
      <dgm:t>
        <a:bodyPr/>
        <a:lstStyle/>
        <a:p>
          <a:endParaRPr lang="en-US"/>
        </a:p>
      </dgm:t>
    </dgm:pt>
    <dgm:pt modelId="{4F88DFDB-097A-4F47-895D-9B82D4223292}" type="sibTrans" cxnId="{FA3311E9-0DED-433B-8B28-3CC503643E47}">
      <dgm:prSet/>
      <dgm:spPr/>
      <dgm:t>
        <a:bodyPr/>
        <a:lstStyle/>
        <a:p>
          <a:endParaRPr lang="en-US"/>
        </a:p>
      </dgm:t>
    </dgm:pt>
    <dgm:pt modelId="{4CBD4588-70BB-47D9-9633-FE95082A18D4}">
      <dgm:prSet/>
      <dgm:spPr/>
      <dgm:t>
        <a:bodyPr/>
        <a:lstStyle/>
        <a:p>
          <a:pPr>
            <a:defRPr cap="all"/>
          </a:pPr>
          <a:r>
            <a:rPr lang="en-US"/>
            <a:t>Temp</a:t>
          </a:r>
        </a:p>
      </dgm:t>
    </dgm:pt>
    <dgm:pt modelId="{B0651E48-D8A9-4B85-9779-29BDF6F8836E}" type="parTrans" cxnId="{442EE3FE-4BE6-44DE-A8EC-E6574D0DA222}">
      <dgm:prSet/>
      <dgm:spPr/>
      <dgm:t>
        <a:bodyPr/>
        <a:lstStyle/>
        <a:p>
          <a:endParaRPr lang="en-US"/>
        </a:p>
      </dgm:t>
    </dgm:pt>
    <dgm:pt modelId="{90C80717-F234-41CC-9282-AD3A26D03E86}" type="sibTrans" cxnId="{442EE3FE-4BE6-44DE-A8EC-E6574D0DA222}">
      <dgm:prSet/>
      <dgm:spPr/>
      <dgm:t>
        <a:bodyPr/>
        <a:lstStyle/>
        <a:p>
          <a:endParaRPr lang="en-US"/>
        </a:p>
      </dgm:t>
    </dgm:pt>
    <dgm:pt modelId="{7CC0D98E-8D0B-4641-BD5F-A0ABD34E77D8}" type="pres">
      <dgm:prSet presAssocID="{F7644D3B-D548-4E26-B20A-627D0B3C7599}" presName="root" presStyleCnt="0">
        <dgm:presLayoutVars>
          <dgm:dir/>
          <dgm:resizeHandles val="exact"/>
        </dgm:presLayoutVars>
      </dgm:prSet>
      <dgm:spPr/>
    </dgm:pt>
    <dgm:pt modelId="{5DD8C06A-AEFB-40E6-A512-FC2DF241A158}" type="pres">
      <dgm:prSet presAssocID="{9B378159-DB60-41D9-AFDC-F75D048994DE}" presName="compNode" presStyleCnt="0"/>
      <dgm:spPr/>
    </dgm:pt>
    <dgm:pt modelId="{361292C9-E8FF-4A0D-A114-715743A92218}" type="pres">
      <dgm:prSet presAssocID="{9B378159-DB60-41D9-AFDC-F75D048994DE}" presName="iconBgRect" presStyleLbl="bgShp" presStyleIdx="0" presStyleCnt="5"/>
      <dgm:spPr/>
    </dgm:pt>
    <dgm:pt modelId="{BC290C5F-CA55-412A-BC4F-C38B40D6CB9F}" type="pres">
      <dgm:prSet presAssocID="{9B378159-DB60-41D9-AFDC-F75D048994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3111981C-2D81-4AD9-A66F-CEA7E6713336}" type="pres">
      <dgm:prSet presAssocID="{9B378159-DB60-41D9-AFDC-F75D048994DE}" presName="spaceRect" presStyleCnt="0"/>
      <dgm:spPr/>
    </dgm:pt>
    <dgm:pt modelId="{C2FCA750-B10D-4436-9199-1C0A20DB8E60}" type="pres">
      <dgm:prSet presAssocID="{9B378159-DB60-41D9-AFDC-F75D048994DE}" presName="textRect" presStyleLbl="revTx" presStyleIdx="0" presStyleCnt="5">
        <dgm:presLayoutVars>
          <dgm:chMax val="1"/>
          <dgm:chPref val="1"/>
        </dgm:presLayoutVars>
      </dgm:prSet>
      <dgm:spPr/>
    </dgm:pt>
    <dgm:pt modelId="{91782D45-AC5E-4AE2-AAB4-8996B4701A57}" type="pres">
      <dgm:prSet presAssocID="{7C2B4F97-3FEA-4C94-81DD-800F09511F7A}" presName="sibTrans" presStyleCnt="0"/>
      <dgm:spPr/>
    </dgm:pt>
    <dgm:pt modelId="{5322B20C-BB29-4B99-B4D8-BA93C3EDA0DC}" type="pres">
      <dgm:prSet presAssocID="{3995AD01-D336-48D1-8012-36C02BA7F005}" presName="compNode" presStyleCnt="0"/>
      <dgm:spPr/>
    </dgm:pt>
    <dgm:pt modelId="{F4A2045C-99F2-4E98-AD6D-F9C92FC9CCC4}" type="pres">
      <dgm:prSet presAssocID="{3995AD01-D336-48D1-8012-36C02BA7F005}" presName="iconBgRect" presStyleLbl="bgShp" presStyleIdx="1" presStyleCnt="5"/>
      <dgm:spPr/>
    </dgm:pt>
    <dgm:pt modelId="{7A1F2C8E-5612-49BE-A4ED-C70BDB03731D}" type="pres">
      <dgm:prSet presAssocID="{3995AD01-D336-48D1-8012-36C02BA7F00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1351C6C-1914-41F7-B172-05580A709C8C}" type="pres">
      <dgm:prSet presAssocID="{3995AD01-D336-48D1-8012-36C02BA7F005}" presName="spaceRect" presStyleCnt="0"/>
      <dgm:spPr/>
    </dgm:pt>
    <dgm:pt modelId="{266F9989-B7DB-410D-A9E8-11F85E1DA7F1}" type="pres">
      <dgm:prSet presAssocID="{3995AD01-D336-48D1-8012-36C02BA7F005}" presName="textRect" presStyleLbl="revTx" presStyleIdx="1" presStyleCnt="5">
        <dgm:presLayoutVars>
          <dgm:chMax val="1"/>
          <dgm:chPref val="1"/>
        </dgm:presLayoutVars>
      </dgm:prSet>
      <dgm:spPr/>
    </dgm:pt>
    <dgm:pt modelId="{A90634D1-75AF-4D40-873A-100A5E34D1C8}" type="pres">
      <dgm:prSet presAssocID="{2287F5B3-3C82-4D0C-8D9C-EC3020424BC7}" presName="sibTrans" presStyleCnt="0"/>
      <dgm:spPr/>
    </dgm:pt>
    <dgm:pt modelId="{161E2B3B-6C4A-4B26-90C6-5A53F1F484B0}" type="pres">
      <dgm:prSet presAssocID="{50A45AB3-918C-4DAE-851A-D00708EDC69C}" presName="compNode" presStyleCnt="0"/>
      <dgm:spPr/>
    </dgm:pt>
    <dgm:pt modelId="{D2C80116-274B-499D-AE7B-AACF85BEC03B}" type="pres">
      <dgm:prSet presAssocID="{50A45AB3-918C-4DAE-851A-D00708EDC69C}" presName="iconBgRect" presStyleLbl="bgShp" presStyleIdx="2" presStyleCnt="5"/>
      <dgm:spPr/>
    </dgm:pt>
    <dgm:pt modelId="{B278369C-6CAE-4DB8-B0F2-06D00B7DCB2B}" type="pres">
      <dgm:prSet presAssocID="{50A45AB3-918C-4DAE-851A-D00708EDC6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AAC355B-D57C-4AD0-B9EE-0E055794BE64}" type="pres">
      <dgm:prSet presAssocID="{50A45AB3-918C-4DAE-851A-D00708EDC69C}" presName="spaceRect" presStyleCnt="0"/>
      <dgm:spPr/>
    </dgm:pt>
    <dgm:pt modelId="{F26F343E-A1E6-4CC5-8455-163270CFA7E0}" type="pres">
      <dgm:prSet presAssocID="{50A45AB3-918C-4DAE-851A-D00708EDC69C}" presName="textRect" presStyleLbl="revTx" presStyleIdx="2" presStyleCnt="5">
        <dgm:presLayoutVars>
          <dgm:chMax val="1"/>
          <dgm:chPref val="1"/>
        </dgm:presLayoutVars>
      </dgm:prSet>
      <dgm:spPr/>
    </dgm:pt>
    <dgm:pt modelId="{C50A0E6B-B4B8-44DA-B2CA-248C49E6CB9B}" type="pres">
      <dgm:prSet presAssocID="{24196C78-8893-4253-9948-9328E7F6C386}" presName="sibTrans" presStyleCnt="0"/>
      <dgm:spPr/>
    </dgm:pt>
    <dgm:pt modelId="{4899A650-DC55-4744-9454-013196E4FCF4}" type="pres">
      <dgm:prSet presAssocID="{B1BBDF6B-A6DE-4670-9B93-7BA3A16AE8AC}" presName="compNode" presStyleCnt="0"/>
      <dgm:spPr/>
    </dgm:pt>
    <dgm:pt modelId="{39673B00-C7AD-46EC-BAA0-841CB578973A}" type="pres">
      <dgm:prSet presAssocID="{B1BBDF6B-A6DE-4670-9B93-7BA3A16AE8AC}" presName="iconBgRect" presStyleLbl="bgShp" presStyleIdx="3" presStyleCnt="5"/>
      <dgm:spPr/>
    </dgm:pt>
    <dgm:pt modelId="{9789862C-C8F6-4264-ADBE-9F27E3A4137C}" type="pres">
      <dgm:prSet presAssocID="{B1BBDF6B-A6DE-4670-9B93-7BA3A16AE8A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2B3060-40D4-45EE-8756-14C39CFD522A}" type="pres">
      <dgm:prSet presAssocID="{B1BBDF6B-A6DE-4670-9B93-7BA3A16AE8AC}" presName="spaceRect" presStyleCnt="0"/>
      <dgm:spPr/>
    </dgm:pt>
    <dgm:pt modelId="{448FB748-F7CB-4F0F-AAFC-4060FC405389}" type="pres">
      <dgm:prSet presAssocID="{B1BBDF6B-A6DE-4670-9B93-7BA3A16AE8AC}" presName="textRect" presStyleLbl="revTx" presStyleIdx="3" presStyleCnt="5">
        <dgm:presLayoutVars>
          <dgm:chMax val="1"/>
          <dgm:chPref val="1"/>
        </dgm:presLayoutVars>
      </dgm:prSet>
      <dgm:spPr/>
    </dgm:pt>
    <dgm:pt modelId="{DCE6644A-8906-4D14-A3BA-3C3B6F462C5A}" type="pres">
      <dgm:prSet presAssocID="{4F88DFDB-097A-4F47-895D-9B82D4223292}" presName="sibTrans" presStyleCnt="0"/>
      <dgm:spPr/>
    </dgm:pt>
    <dgm:pt modelId="{9B735ED7-1271-4159-93FA-34400CFD1405}" type="pres">
      <dgm:prSet presAssocID="{4CBD4588-70BB-47D9-9633-FE95082A18D4}" presName="compNode" presStyleCnt="0"/>
      <dgm:spPr/>
    </dgm:pt>
    <dgm:pt modelId="{86720900-FB4D-43F7-8D55-AAC1178FB311}" type="pres">
      <dgm:prSet presAssocID="{4CBD4588-70BB-47D9-9633-FE95082A18D4}" presName="iconBgRect" presStyleLbl="bgShp" presStyleIdx="4" presStyleCnt="5"/>
      <dgm:spPr/>
    </dgm:pt>
    <dgm:pt modelId="{67F2B89B-5448-4CD1-9B4E-58CB011AFF43}" type="pres">
      <dgm:prSet presAssocID="{4CBD4588-70BB-47D9-9633-FE95082A18D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8E7C2265-C89B-4509-81ED-E86D9EC214C0}" type="pres">
      <dgm:prSet presAssocID="{4CBD4588-70BB-47D9-9633-FE95082A18D4}" presName="spaceRect" presStyleCnt="0"/>
      <dgm:spPr/>
    </dgm:pt>
    <dgm:pt modelId="{6B52338B-9DE6-41C4-A262-342C882103A8}" type="pres">
      <dgm:prSet presAssocID="{4CBD4588-70BB-47D9-9633-FE95082A18D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5C70501-F206-4D60-9504-23E6BD2219E1}" srcId="{F7644D3B-D548-4E26-B20A-627D0B3C7599}" destId="{9B378159-DB60-41D9-AFDC-F75D048994DE}" srcOrd="0" destOrd="0" parTransId="{480323D1-B088-4A45-BEA9-D6A5700157E8}" sibTransId="{7C2B4F97-3FEA-4C94-81DD-800F09511F7A}"/>
    <dgm:cxn modelId="{1B5C4125-31AE-46DE-B0D1-1763FAFC6D99}" type="presOf" srcId="{3995AD01-D336-48D1-8012-36C02BA7F005}" destId="{266F9989-B7DB-410D-A9E8-11F85E1DA7F1}" srcOrd="0" destOrd="0" presId="urn:microsoft.com/office/officeart/2018/5/layout/IconCircleLabelList"/>
    <dgm:cxn modelId="{7E889B38-7B5B-4A95-8D60-1787BBB12F02}" srcId="{F7644D3B-D548-4E26-B20A-627D0B3C7599}" destId="{50A45AB3-918C-4DAE-851A-D00708EDC69C}" srcOrd="2" destOrd="0" parTransId="{E2D47EA5-6495-4D19-9104-37B679881D8C}" sibTransId="{24196C78-8893-4253-9948-9328E7F6C386}"/>
    <dgm:cxn modelId="{A095B975-1C60-402A-8055-B3B2ACAACFE8}" type="presOf" srcId="{F7644D3B-D548-4E26-B20A-627D0B3C7599}" destId="{7CC0D98E-8D0B-4641-BD5F-A0ABD34E77D8}" srcOrd="0" destOrd="0" presId="urn:microsoft.com/office/officeart/2018/5/layout/IconCircleLabelList"/>
    <dgm:cxn modelId="{7A3E148B-D1F9-40D9-AC70-A3F21E868B85}" type="presOf" srcId="{4CBD4588-70BB-47D9-9633-FE95082A18D4}" destId="{6B52338B-9DE6-41C4-A262-342C882103A8}" srcOrd="0" destOrd="0" presId="urn:microsoft.com/office/officeart/2018/5/layout/IconCircleLabelList"/>
    <dgm:cxn modelId="{F79419C7-3AC5-4D5A-ADA8-2530E3243E4D}" type="presOf" srcId="{B1BBDF6B-A6DE-4670-9B93-7BA3A16AE8AC}" destId="{448FB748-F7CB-4F0F-AAFC-4060FC405389}" srcOrd="0" destOrd="0" presId="urn:microsoft.com/office/officeart/2018/5/layout/IconCircleLabelList"/>
    <dgm:cxn modelId="{0741C4CD-EFE5-4554-BB07-FE9DADB23C23}" srcId="{F7644D3B-D548-4E26-B20A-627D0B3C7599}" destId="{3995AD01-D336-48D1-8012-36C02BA7F005}" srcOrd="1" destOrd="0" parTransId="{D3EFBC9B-F33B-4F90-B354-3C2EA77D3693}" sibTransId="{2287F5B3-3C82-4D0C-8D9C-EC3020424BC7}"/>
    <dgm:cxn modelId="{FA3311E9-0DED-433B-8B28-3CC503643E47}" srcId="{F7644D3B-D548-4E26-B20A-627D0B3C7599}" destId="{B1BBDF6B-A6DE-4670-9B93-7BA3A16AE8AC}" srcOrd="3" destOrd="0" parTransId="{316845DA-AC2D-4789-8075-5F7D8ED58C29}" sibTransId="{4F88DFDB-097A-4F47-895D-9B82D4223292}"/>
    <dgm:cxn modelId="{FB3E72EE-C6C8-42B5-9E59-CCF62ACBBF5D}" type="presOf" srcId="{50A45AB3-918C-4DAE-851A-D00708EDC69C}" destId="{F26F343E-A1E6-4CC5-8455-163270CFA7E0}" srcOrd="0" destOrd="0" presId="urn:microsoft.com/office/officeart/2018/5/layout/IconCircleLabelList"/>
    <dgm:cxn modelId="{10D949FA-C7D8-49EE-8603-F70F29932A59}" type="presOf" srcId="{9B378159-DB60-41D9-AFDC-F75D048994DE}" destId="{C2FCA750-B10D-4436-9199-1C0A20DB8E60}" srcOrd="0" destOrd="0" presId="urn:microsoft.com/office/officeart/2018/5/layout/IconCircleLabelList"/>
    <dgm:cxn modelId="{442EE3FE-4BE6-44DE-A8EC-E6574D0DA222}" srcId="{F7644D3B-D548-4E26-B20A-627D0B3C7599}" destId="{4CBD4588-70BB-47D9-9633-FE95082A18D4}" srcOrd="4" destOrd="0" parTransId="{B0651E48-D8A9-4B85-9779-29BDF6F8836E}" sibTransId="{90C80717-F234-41CC-9282-AD3A26D03E86}"/>
    <dgm:cxn modelId="{284CFD7D-DC72-4BEC-9E93-A9B7EC917E5D}" type="presParOf" srcId="{7CC0D98E-8D0B-4641-BD5F-A0ABD34E77D8}" destId="{5DD8C06A-AEFB-40E6-A512-FC2DF241A158}" srcOrd="0" destOrd="0" presId="urn:microsoft.com/office/officeart/2018/5/layout/IconCircleLabelList"/>
    <dgm:cxn modelId="{FB492BCF-DC65-4442-AD45-BD58BA176334}" type="presParOf" srcId="{5DD8C06A-AEFB-40E6-A512-FC2DF241A158}" destId="{361292C9-E8FF-4A0D-A114-715743A92218}" srcOrd="0" destOrd="0" presId="urn:microsoft.com/office/officeart/2018/5/layout/IconCircleLabelList"/>
    <dgm:cxn modelId="{276CA949-B526-4CDB-BC17-BCE48B909D11}" type="presParOf" srcId="{5DD8C06A-AEFB-40E6-A512-FC2DF241A158}" destId="{BC290C5F-CA55-412A-BC4F-C38B40D6CB9F}" srcOrd="1" destOrd="0" presId="urn:microsoft.com/office/officeart/2018/5/layout/IconCircleLabelList"/>
    <dgm:cxn modelId="{0E8E7269-B259-45BD-9805-86159D7AE27A}" type="presParOf" srcId="{5DD8C06A-AEFB-40E6-A512-FC2DF241A158}" destId="{3111981C-2D81-4AD9-A66F-CEA7E6713336}" srcOrd="2" destOrd="0" presId="urn:microsoft.com/office/officeart/2018/5/layout/IconCircleLabelList"/>
    <dgm:cxn modelId="{2F7CD86E-A082-4E08-83C7-C9C3EB751775}" type="presParOf" srcId="{5DD8C06A-AEFB-40E6-A512-FC2DF241A158}" destId="{C2FCA750-B10D-4436-9199-1C0A20DB8E60}" srcOrd="3" destOrd="0" presId="urn:microsoft.com/office/officeart/2018/5/layout/IconCircleLabelList"/>
    <dgm:cxn modelId="{038BF49F-3096-4CD9-B7A9-4B0E1418CFC1}" type="presParOf" srcId="{7CC0D98E-8D0B-4641-BD5F-A0ABD34E77D8}" destId="{91782D45-AC5E-4AE2-AAB4-8996B4701A57}" srcOrd="1" destOrd="0" presId="urn:microsoft.com/office/officeart/2018/5/layout/IconCircleLabelList"/>
    <dgm:cxn modelId="{EE9CE795-D96B-4479-BD8C-B5F646C4CD48}" type="presParOf" srcId="{7CC0D98E-8D0B-4641-BD5F-A0ABD34E77D8}" destId="{5322B20C-BB29-4B99-B4D8-BA93C3EDA0DC}" srcOrd="2" destOrd="0" presId="urn:microsoft.com/office/officeart/2018/5/layout/IconCircleLabelList"/>
    <dgm:cxn modelId="{1BD00E9D-ACE7-4E95-9EDD-E6E081643DEA}" type="presParOf" srcId="{5322B20C-BB29-4B99-B4D8-BA93C3EDA0DC}" destId="{F4A2045C-99F2-4E98-AD6D-F9C92FC9CCC4}" srcOrd="0" destOrd="0" presId="urn:microsoft.com/office/officeart/2018/5/layout/IconCircleLabelList"/>
    <dgm:cxn modelId="{F385F44C-6CA8-4514-8B34-C20148036015}" type="presParOf" srcId="{5322B20C-BB29-4B99-B4D8-BA93C3EDA0DC}" destId="{7A1F2C8E-5612-49BE-A4ED-C70BDB03731D}" srcOrd="1" destOrd="0" presId="urn:microsoft.com/office/officeart/2018/5/layout/IconCircleLabelList"/>
    <dgm:cxn modelId="{2E2BEC39-B6D4-42D3-81D9-967001DA5B87}" type="presParOf" srcId="{5322B20C-BB29-4B99-B4D8-BA93C3EDA0DC}" destId="{A1351C6C-1914-41F7-B172-05580A709C8C}" srcOrd="2" destOrd="0" presId="urn:microsoft.com/office/officeart/2018/5/layout/IconCircleLabelList"/>
    <dgm:cxn modelId="{022E6775-52F2-4C17-8167-18F6DEA08D40}" type="presParOf" srcId="{5322B20C-BB29-4B99-B4D8-BA93C3EDA0DC}" destId="{266F9989-B7DB-410D-A9E8-11F85E1DA7F1}" srcOrd="3" destOrd="0" presId="urn:microsoft.com/office/officeart/2018/5/layout/IconCircleLabelList"/>
    <dgm:cxn modelId="{997DD64B-2EAE-4920-919E-8F388808E2BE}" type="presParOf" srcId="{7CC0D98E-8D0B-4641-BD5F-A0ABD34E77D8}" destId="{A90634D1-75AF-4D40-873A-100A5E34D1C8}" srcOrd="3" destOrd="0" presId="urn:microsoft.com/office/officeart/2018/5/layout/IconCircleLabelList"/>
    <dgm:cxn modelId="{9C1DC628-FF62-4BAF-976A-DF9B6C1D3B05}" type="presParOf" srcId="{7CC0D98E-8D0B-4641-BD5F-A0ABD34E77D8}" destId="{161E2B3B-6C4A-4B26-90C6-5A53F1F484B0}" srcOrd="4" destOrd="0" presId="urn:microsoft.com/office/officeart/2018/5/layout/IconCircleLabelList"/>
    <dgm:cxn modelId="{A161A585-CEAB-4185-A629-EBF4CA50D337}" type="presParOf" srcId="{161E2B3B-6C4A-4B26-90C6-5A53F1F484B0}" destId="{D2C80116-274B-499D-AE7B-AACF85BEC03B}" srcOrd="0" destOrd="0" presId="urn:microsoft.com/office/officeart/2018/5/layout/IconCircleLabelList"/>
    <dgm:cxn modelId="{26214EEF-A0B5-4B7E-8B04-4CBFFE938C6D}" type="presParOf" srcId="{161E2B3B-6C4A-4B26-90C6-5A53F1F484B0}" destId="{B278369C-6CAE-4DB8-B0F2-06D00B7DCB2B}" srcOrd="1" destOrd="0" presId="urn:microsoft.com/office/officeart/2018/5/layout/IconCircleLabelList"/>
    <dgm:cxn modelId="{CB2C8312-20EF-44D8-830E-078AA4EB4E1F}" type="presParOf" srcId="{161E2B3B-6C4A-4B26-90C6-5A53F1F484B0}" destId="{5AAC355B-D57C-4AD0-B9EE-0E055794BE64}" srcOrd="2" destOrd="0" presId="urn:microsoft.com/office/officeart/2018/5/layout/IconCircleLabelList"/>
    <dgm:cxn modelId="{A7E8D5B4-204C-4DA1-A79E-FC5E9B21BD11}" type="presParOf" srcId="{161E2B3B-6C4A-4B26-90C6-5A53F1F484B0}" destId="{F26F343E-A1E6-4CC5-8455-163270CFA7E0}" srcOrd="3" destOrd="0" presId="urn:microsoft.com/office/officeart/2018/5/layout/IconCircleLabelList"/>
    <dgm:cxn modelId="{65228F4C-9CCE-4C47-8D52-C074B8767F62}" type="presParOf" srcId="{7CC0D98E-8D0B-4641-BD5F-A0ABD34E77D8}" destId="{C50A0E6B-B4B8-44DA-B2CA-248C49E6CB9B}" srcOrd="5" destOrd="0" presId="urn:microsoft.com/office/officeart/2018/5/layout/IconCircleLabelList"/>
    <dgm:cxn modelId="{2EF1E3AA-871F-427B-9B21-CD7294EA50E9}" type="presParOf" srcId="{7CC0D98E-8D0B-4641-BD5F-A0ABD34E77D8}" destId="{4899A650-DC55-4744-9454-013196E4FCF4}" srcOrd="6" destOrd="0" presId="urn:microsoft.com/office/officeart/2018/5/layout/IconCircleLabelList"/>
    <dgm:cxn modelId="{FDB010FF-4EB1-4B0B-84EC-395C88308577}" type="presParOf" srcId="{4899A650-DC55-4744-9454-013196E4FCF4}" destId="{39673B00-C7AD-46EC-BAA0-841CB578973A}" srcOrd="0" destOrd="0" presId="urn:microsoft.com/office/officeart/2018/5/layout/IconCircleLabelList"/>
    <dgm:cxn modelId="{6531B1B1-77FF-4463-A278-7C7D5E59E0EA}" type="presParOf" srcId="{4899A650-DC55-4744-9454-013196E4FCF4}" destId="{9789862C-C8F6-4264-ADBE-9F27E3A4137C}" srcOrd="1" destOrd="0" presId="urn:microsoft.com/office/officeart/2018/5/layout/IconCircleLabelList"/>
    <dgm:cxn modelId="{682E0373-3866-4290-AAF2-0BE181E1A86A}" type="presParOf" srcId="{4899A650-DC55-4744-9454-013196E4FCF4}" destId="{B12B3060-40D4-45EE-8756-14C39CFD522A}" srcOrd="2" destOrd="0" presId="urn:microsoft.com/office/officeart/2018/5/layout/IconCircleLabelList"/>
    <dgm:cxn modelId="{AF9505C9-8326-4CFC-9D3E-6CAB2173C30D}" type="presParOf" srcId="{4899A650-DC55-4744-9454-013196E4FCF4}" destId="{448FB748-F7CB-4F0F-AAFC-4060FC405389}" srcOrd="3" destOrd="0" presId="urn:microsoft.com/office/officeart/2018/5/layout/IconCircleLabelList"/>
    <dgm:cxn modelId="{62DF0DB3-0E18-4263-B1AD-FD89103DADF9}" type="presParOf" srcId="{7CC0D98E-8D0B-4641-BD5F-A0ABD34E77D8}" destId="{DCE6644A-8906-4D14-A3BA-3C3B6F462C5A}" srcOrd="7" destOrd="0" presId="urn:microsoft.com/office/officeart/2018/5/layout/IconCircleLabelList"/>
    <dgm:cxn modelId="{583BD2C2-CD8B-4BEA-BE9C-B1684916CC1D}" type="presParOf" srcId="{7CC0D98E-8D0B-4641-BD5F-A0ABD34E77D8}" destId="{9B735ED7-1271-4159-93FA-34400CFD1405}" srcOrd="8" destOrd="0" presId="urn:microsoft.com/office/officeart/2018/5/layout/IconCircleLabelList"/>
    <dgm:cxn modelId="{5F886998-4CD6-45D7-8C95-04EDB4418A42}" type="presParOf" srcId="{9B735ED7-1271-4159-93FA-34400CFD1405}" destId="{86720900-FB4D-43F7-8D55-AAC1178FB311}" srcOrd="0" destOrd="0" presId="urn:microsoft.com/office/officeart/2018/5/layout/IconCircleLabelList"/>
    <dgm:cxn modelId="{F2DF8C92-C56B-4EFB-96DD-FAFAC484C7B4}" type="presParOf" srcId="{9B735ED7-1271-4159-93FA-34400CFD1405}" destId="{67F2B89B-5448-4CD1-9B4E-58CB011AFF43}" srcOrd="1" destOrd="0" presId="urn:microsoft.com/office/officeart/2018/5/layout/IconCircleLabelList"/>
    <dgm:cxn modelId="{A4F9F589-5048-4F08-86B1-98C9262497A5}" type="presParOf" srcId="{9B735ED7-1271-4159-93FA-34400CFD1405}" destId="{8E7C2265-C89B-4509-81ED-E86D9EC214C0}" srcOrd="2" destOrd="0" presId="urn:microsoft.com/office/officeart/2018/5/layout/IconCircleLabelList"/>
    <dgm:cxn modelId="{B9B40E3E-1940-40A0-821E-D2BFE434774A}" type="presParOf" srcId="{9B735ED7-1271-4159-93FA-34400CFD1405}" destId="{6B52338B-9DE6-41C4-A262-342C882103A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0E8F4-95F3-42DB-96B8-FE6A695E557B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EE9768-9D87-45D8-B701-39B93AE0BBF7}">
      <dgm:prSet/>
      <dgm:spPr/>
      <dgm:t>
        <a:bodyPr/>
        <a:lstStyle/>
        <a:p>
          <a:r>
            <a:rPr lang="en-US"/>
            <a:t>You already kind of know</a:t>
          </a:r>
        </a:p>
      </dgm:t>
    </dgm:pt>
    <dgm:pt modelId="{B09DD878-F80D-492F-88B1-E1004291A4F1}" type="parTrans" cxnId="{AD7B99C1-B832-4FBF-BEE7-FD6BE38A4B7B}">
      <dgm:prSet/>
      <dgm:spPr/>
      <dgm:t>
        <a:bodyPr/>
        <a:lstStyle/>
        <a:p>
          <a:endParaRPr lang="en-US"/>
        </a:p>
      </dgm:t>
    </dgm:pt>
    <dgm:pt modelId="{A2078537-4426-49F3-8932-B6EF3CC8BAA2}" type="sibTrans" cxnId="{AD7B99C1-B832-4FBF-BEE7-FD6BE38A4B7B}">
      <dgm:prSet/>
      <dgm:spPr/>
      <dgm:t>
        <a:bodyPr/>
        <a:lstStyle/>
        <a:p>
          <a:endParaRPr lang="en-US"/>
        </a:p>
      </dgm:t>
    </dgm:pt>
    <dgm:pt modelId="{6B3AFDA3-8638-480D-9A1E-604664DB8B7C}">
      <dgm:prSet/>
      <dgm:spPr/>
      <dgm:t>
        <a:bodyPr/>
        <a:lstStyle/>
        <a:p>
          <a:r>
            <a:rPr lang="en-US"/>
            <a:t>Monitor 4 or 12 lead</a:t>
          </a:r>
        </a:p>
      </dgm:t>
    </dgm:pt>
    <dgm:pt modelId="{93D0FBA7-4171-4C73-9728-760FE3B77F68}" type="parTrans" cxnId="{4AE5DB72-0DA3-4E4D-A40E-FD12EB199D25}">
      <dgm:prSet/>
      <dgm:spPr/>
      <dgm:t>
        <a:bodyPr/>
        <a:lstStyle/>
        <a:p>
          <a:endParaRPr lang="en-US"/>
        </a:p>
      </dgm:t>
    </dgm:pt>
    <dgm:pt modelId="{7267C1C8-0D05-4C1D-A99C-A4D6F16F5E68}" type="sibTrans" cxnId="{4AE5DB72-0DA3-4E4D-A40E-FD12EB199D25}">
      <dgm:prSet/>
      <dgm:spPr/>
      <dgm:t>
        <a:bodyPr/>
        <a:lstStyle/>
        <a:p>
          <a:endParaRPr lang="en-US"/>
        </a:p>
      </dgm:t>
    </dgm:pt>
    <dgm:pt modelId="{57ACD9A7-CC71-40F2-AB7C-4E14D91D19C1}">
      <dgm:prSet/>
      <dgm:spPr/>
      <dgm:t>
        <a:bodyPr/>
        <a:lstStyle/>
        <a:p>
          <a:r>
            <a:rPr lang="en-US"/>
            <a:t>Monitor pulse Ox </a:t>
          </a:r>
        </a:p>
      </dgm:t>
    </dgm:pt>
    <dgm:pt modelId="{8A4896ED-2BDA-4DA5-93C4-9A15C5913EB8}" type="parTrans" cxnId="{5907C3FF-55B4-4445-AE6F-DA835300B59A}">
      <dgm:prSet/>
      <dgm:spPr/>
      <dgm:t>
        <a:bodyPr/>
        <a:lstStyle/>
        <a:p>
          <a:endParaRPr lang="en-US"/>
        </a:p>
      </dgm:t>
    </dgm:pt>
    <dgm:pt modelId="{A4F5EB55-1DE1-483B-BEFA-93F108A7EF36}" type="sibTrans" cxnId="{5907C3FF-55B4-4445-AE6F-DA835300B59A}">
      <dgm:prSet/>
      <dgm:spPr/>
      <dgm:t>
        <a:bodyPr/>
        <a:lstStyle/>
        <a:p>
          <a:endParaRPr lang="en-US"/>
        </a:p>
      </dgm:t>
    </dgm:pt>
    <dgm:pt modelId="{2B771627-DD9C-4407-87D5-DFB28E06F0B6}">
      <dgm:prSet/>
      <dgm:spPr/>
      <dgm:t>
        <a:bodyPr/>
        <a:lstStyle/>
        <a:p>
          <a:r>
            <a:rPr lang="en-US"/>
            <a:t>Trends? </a:t>
          </a:r>
        </a:p>
      </dgm:t>
    </dgm:pt>
    <dgm:pt modelId="{0A5BFCFB-6162-4CAE-B66F-2558FB64AB1F}" type="parTrans" cxnId="{0333B4B5-3732-4EE4-8D3A-FF17817BDF43}">
      <dgm:prSet/>
      <dgm:spPr/>
      <dgm:t>
        <a:bodyPr/>
        <a:lstStyle/>
        <a:p>
          <a:endParaRPr lang="en-US"/>
        </a:p>
      </dgm:t>
    </dgm:pt>
    <dgm:pt modelId="{21677190-3FF2-42DB-8384-B3A8C74CA9D4}" type="sibTrans" cxnId="{0333B4B5-3732-4EE4-8D3A-FF17817BDF43}">
      <dgm:prSet/>
      <dgm:spPr/>
      <dgm:t>
        <a:bodyPr/>
        <a:lstStyle/>
        <a:p>
          <a:endParaRPr lang="en-US"/>
        </a:p>
      </dgm:t>
    </dgm:pt>
    <dgm:pt modelId="{7F22ECFA-80C4-4BFC-B5F5-1041F22A7E2F}" type="pres">
      <dgm:prSet presAssocID="{4E60E8F4-95F3-42DB-96B8-FE6A695E557B}" presName="Name0" presStyleCnt="0">
        <dgm:presLayoutVars>
          <dgm:dir/>
          <dgm:animLvl val="lvl"/>
          <dgm:resizeHandles val="exact"/>
        </dgm:presLayoutVars>
      </dgm:prSet>
      <dgm:spPr/>
    </dgm:pt>
    <dgm:pt modelId="{06BAB7B0-77C2-4B68-AC66-8705C521AFAD}" type="pres">
      <dgm:prSet presAssocID="{C5EE9768-9D87-45D8-B701-39B93AE0BBF7}" presName="linNode" presStyleCnt="0"/>
      <dgm:spPr/>
    </dgm:pt>
    <dgm:pt modelId="{AB4A94EF-25F3-4844-9952-80D6A4DF3019}" type="pres">
      <dgm:prSet presAssocID="{C5EE9768-9D87-45D8-B701-39B93AE0BBF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DF08DC6-7184-42D7-B105-DA33684493D9}" type="pres">
      <dgm:prSet presAssocID="{A2078537-4426-49F3-8932-B6EF3CC8BAA2}" presName="sp" presStyleCnt="0"/>
      <dgm:spPr/>
    </dgm:pt>
    <dgm:pt modelId="{19FA04A8-4812-4DEF-8716-42DA65EA4AB4}" type="pres">
      <dgm:prSet presAssocID="{6B3AFDA3-8638-480D-9A1E-604664DB8B7C}" presName="linNode" presStyleCnt="0"/>
      <dgm:spPr/>
    </dgm:pt>
    <dgm:pt modelId="{A161A5C3-45CD-4A9C-8D56-8AE878E2D490}" type="pres">
      <dgm:prSet presAssocID="{6B3AFDA3-8638-480D-9A1E-604664DB8B7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537C237-9FF1-4521-86C3-D15E49DC26E1}" type="pres">
      <dgm:prSet presAssocID="{7267C1C8-0D05-4C1D-A99C-A4D6F16F5E68}" presName="sp" presStyleCnt="0"/>
      <dgm:spPr/>
    </dgm:pt>
    <dgm:pt modelId="{C8BAF850-BA04-4DC2-96B7-2B5742942C1C}" type="pres">
      <dgm:prSet presAssocID="{57ACD9A7-CC71-40F2-AB7C-4E14D91D19C1}" presName="linNode" presStyleCnt="0"/>
      <dgm:spPr/>
    </dgm:pt>
    <dgm:pt modelId="{C0BC43BD-0F95-4971-9228-A3ABCADCBAD4}" type="pres">
      <dgm:prSet presAssocID="{57ACD9A7-CC71-40F2-AB7C-4E14D91D19C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A893620-77CB-4D73-B715-03D30CE165A8}" type="pres">
      <dgm:prSet presAssocID="{A4F5EB55-1DE1-483B-BEFA-93F108A7EF36}" presName="sp" presStyleCnt="0"/>
      <dgm:spPr/>
    </dgm:pt>
    <dgm:pt modelId="{13AC6FDC-0A18-411E-AF9E-4667A2557919}" type="pres">
      <dgm:prSet presAssocID="{2B771627-DD9C-4407-87D5-DFB28E06F0B6}" presName="linNode" presStyleCnt="0"/>
      <dgm:spPr/>
    </dgm:pt>
    <dgm:pt modelId="{783F2934-AF15-4C7B-A389-76CFBC4AC547}" type="pres">
      <dgm:prSet presAssocID="{2B771627-DD9C-4407-87D5-DFB28E06F0B6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8DB6435-D61E-4DE1-87FD-26FFA5D4E0A1}" type="presOf" srcId="{4E60E8F4-95F3-42DB-96B8-FE6A695E557B}" destId="{7F22ECFA-80C4-4BFC-B5F5-1041F22A7E2F}" srcOrd="0" destOrd="0" presId="urn:microsoft.com/office/officeart/2005/8/layout/vList5"/>
    <dgm:cxn modelId="{FDA6AB42-C773-49F0-9D04-56C2C1B2B9A0}" type="presOf" srcId="{C5EE9768-9D87-45D8-B701-39B93AE0BBF7}" destId="{AB4A94EF-25F3-4844-9952-80D6A4DF3019}" srcOrd="0" destOrd="0" presId="urn:microsoft.com/office/officeart/2005/8/layout/vList5"/>
    <dgm:cxn modelId="{82BA3866-D5C0-4A0A-8340-14FF844010F5}" type="presOf" srcId="{57ACD9A7-CC71-40F2-AB7C-4E14D91D19C1}" destId="{C0BC43BD-0F95-4971-9228-A3ABCADCBAD4}" srcOrd="0" destOrd="0" presId="urn:microsoft.com/office/officeart/2005/8/layout/vList5"/>
    <dgm:cxn modelId="{C162A84D-CE95-44AD-8D82-58C4B8B96430}" type="presOf" srcId="{6B3AFDA3-8638-480D-9A1E-604664DB8B7C}" destId="{A161A5C3-45CD-4A9C-8D56-8AE878E2D490}" srcOrd="0" destOrd="0" presId="urn:microsoft.com/office/officeart/2005/8/layout/vList5"/>
    <dgm:cxn modelId="{4AE5DB72-0DA3-4E4D-A40E-FD12EB199D25}" srcId="{4E60E8F4-95F3-42DB-96B8-FE6A695E557B}" destId="{6B3AFDA3-8638-480D-9A1E-604664DB8B7C}" srcOrd="1" destOrd="0" parTransId="{93D0FBA7-4171-4C73-9728-760FE3B77F68}" sibTransId="{7267C1C8-0D05-4C1D-A99C-A4D6F16F5E68}"/>
    <dgm:cxn modelId="{8AC11177-5001-42D9-8E5E-041F2DD81366}" type="presOf" srcId="{2B771627-DD9C-4407-87D5-DFB28E06F0B6}" destId="{783F2934-AF15-4C7B-A389-76CFBC4AC547}" srcOrd="0" destOrd="0" presId="urn:microsoft.com/office/officeart/2005/8/layout/vList5"/>
    <dgm:cxn modelId="{0333B4B5-3732-4EE4-8D3A-FF17817BDF43}" srcId="{4E60E8F4-95F3-42DB-96B8-FE6A695E557B}" destId="{2B771627-DD9C-4407-87D5-DFB28E06F0B6}" srcOrd="3" destOrd="0" parTransId="{0A5BFCFB-6162-4CAE-B66F-2558FB64AB1F}" sibTransId="{21677190-3FF2-42DB-8384-B3A8C74CA9D4}"/>
    <dgm:cxn modelId="{AD7B99C1-B832-4FBF-BEE7-FD6BE38A4B7B}" srcId="{4E60E8F4-95F3-42DB-96B8-FE6A695E557B}" destId="{C5EE9768-9D87-45D8-B701-39B93AE0BBF7}" srcOrd="0" destOrd="0" parTransId="{B09DD878-F80D-492F-88B1-E1004291A4F1}" sibTransId="{A2078537-4426-49F3-8932-B6EF3CC8BAA2}"/>
    <dgm:cxn modelId="{5907C3FF-55B4-4445-AE6F-DA835300B59A}" srcId="{4E60E8F4-95F3-42DB-96B8-FE6A695E557B}" destId="{57ACD9A7-CC71-40F2-AB7C-4E14D91D19C1}" srcOrd="2" destOrd="0" parTransId="{8A4896ED-2BDA-4DA5-93C4-9A15C5913EB8}" sibTransId="{A4F5EB55-1DE1-483B-BEFA-93F108A7EF36}"/>
    <dgm:cxn modelId="{E594C615-C050-41DA-8304-5AC157A97764}" type="presParOf" srcId="{7F22ECFA-80C4-4BFC-B5F5-1041F22A7E2F}" destId="{06BAB7B0-77C2-4B68-AC66-8705C521AFAD}" srcOrd="0" destOrd="0" presId="urn:microsoft.com/office/officeart/2005/8/layout/vList5"/>
    <dgm:cxn modelId="{B0B732BA-A2C9-4FA7-8E80-B0154B0411FB}" type="presParOf" srcId="{06BAB7B0-77C2-4B68-AC66-8705C521AFAD}" destId="{AB4A94EF-25F3-4844-9952-80D6A4DF3019}" srcOrd="0" destOrd="0" presId="urn:microsoft.com/office/officeart/2005/8/layout/vList5"/>
    <dgm:cxn modelId="{E1C2EA56-F460-4DB6-AEB2-30AE374BEFA2}" type="presParOf" srcId="{7F22ECFA-80C4-4BFC-B5F5-1041F22A7E2F}" destId="{1DF08DC6-7184-42D7-B105-DA33684493D9}" srcOrd="1" destOrd="0" presId="urn:microsoft.com/office/officeart/2005/8/layout/vList5"/>
    <dgm:cxn modelId="{DEEC6519-CF18-42CA-964C-94FA31591ECD}" type="presParOf" srcId="{7F22ECFA-80C4-4BFC-B5F5-1041F22A7E2F}" destId="{19FA04A8-4812-4DEF-8716-42DA65EA4AB4}" srcOrd="2" destOrd="0" presId="urn:microsoft.com/office/officeart/2005/8/layout/vList5"/>
    <dgm:cxn modelId="{D3560364-692A-4C6E-8CBE-639C7BAE71D6}" type="presParOf" srcId="{19FA04A8-4812-4DEF-8716-42DA65EA4AB4}" destId="{A161A5C3-45CD-4A9C-8D56-8AE878E2D490}" srcOrd="0" destOrd="0" presId="urn:microsoft.com/office/officeart/2005/8/layout/vList5"/>
    <dgm:cxn modelId="{24B57930-20FE-4847-88C8-476E5CE20AAA}" type="presParOf" srcId="{7F22ECFA-80C4-4BFC-B5F5-1041F22A7E2F}" destId="{F537C237-9FF1-4521-86C3-D15E49DC26E1}" srcOrd="3" destOrd="0" presId="urn:microsoft.com/office/officeart/2005/8/layout/vList5"/>
    <dgm:cxn modelId="{C3C55854-C787-4826-8E3F-206447EF9BC7}" type="presParOf" srcId="{7F22ECFA-80C4-4BFC-B5F5-1041F22A7E2F}" destId="{C8BAF850-BA04-4DC2-96B7-2B5742942C1C}" srcOrd="4" destOrd="0" presId="urn:microsoft.com/office/officeart/2005/8/layout/vList5"/>
    <dgm:cxn modelId="{FD843E56-C9DB-40F4-A43B-1A7BE198E8DF}" type="presParOf" srcId="{C8BAF850-BA04-4DC2-96B7-2B5742942C1C}" destId="{C0BC43BD-0F95-4971-9228-A3ABCADCBAD4}" srcOrd="0" destOrd="0" presId="urn:microsoft.com/office/officeart/2005/8/layout/vList5"/>
    <dgm:cxn modelId="{899441F2-F554-4759-B490-5F928F75B5AD}" type="presParOf" srcId="{7F22ECFA-80C4-4BFC-B5F5-1041F22A7E2F}" destId="{FA893620-77CB-4D73-B715-03D30CE165A8}" srcOrd="5" destOrd="0" presId="urn:microsoft.com/office/officeart/2005/8/layout/vList5"/>
    <dgm:cxn modelId="{1310B0E3-53F2-46A8-B9C0-8C75DFEC691E}" type="presParOf" srcId="{7F22ECFA-80C4-4BFC-B5F5-1041F22A7E2F}" destId="{13AC6FDC-0A18-411E-AF9E-4667A2557919}" srcOrd="6" destOrd="0" presId="urn:microsoft.com/office/officeart/2005/8/layout/vList5"/>
    <dgm:cxn modelId="{0C426C6A-8129-406C-A867-2C70AAC0DCA3}" type="presParOf" srcId="{13AC6FDC-0A18-411E-AF9E-4667A2557919}" destId="{783F2934-AF15-4C7B-A389-76CFBC4AC5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4CB64-33BB-4D14-A9AE-7C953DC823FB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A39C2DE-B465-4C4A-A923-C50095C95A0B}">
      <dgm:prSet/>
      <dgm:spPr/>
      <dgm:t>
        <a:bodyPr/>
        <a:lstStyle/>
        <a:p>
          <a:r>
            <a:rPr lang="en-US"/>
            <a:t>General </a:t>
          </a:r>
        </a:p>
      </dgm:t>
    </dgm:pt>
    <dgm:pt modelId="{AEADC63A-86F3-44D4-825C-40A743AA2371}" type="parTrans" cxnId="{ABF68772-AEC7-44AB-BB59-15F17DBEB005}">
      <dgm:prSet/>
      <dgm:spPr/>
      <dgm:t>
        <a:bodyPr/>
        <a:lstStyle/>
        <a:p>
          <a:endParaRPr lang="en-US"/>
        </a:p>
      </dgm:t>
    </dgm:pt>
    <dgm:pt modelId="{4617FA70-BA67-4BB6-B4D2-808FD2FDF3F7}" type="sibTrans" cxnId="{ABF68772-AEC7-44AB-BB59-15F17DBEB005}">
      <dgm:prSet/>
      <dgm:spPr/>
      <dgm:t>
        <a:bodyPr/>
        <a:lstStyle/>
        <a:p>
          <a:endParaRPr lang="en-US"/>
        </a:p>
      </dgm:t>
    </dgm:pt>
    <dgm:pt modelId="{2438D3C1-A748-496A-9D33-2DF003302470}">
      <dgm:prSet/>
      <dgm:spPr/>
      <dgm:t>
        <a:bodyPr/>
        <a:lstStyle/>
        <a:p>
          <a:r>
            <a:rPr lang="en-US"/>
            <a:t>Face stuff </a:t>
          </a:r>
        </a:p>
      </dgm:t>
    </dgm:pt>
    <dgm:pt modelId="{7F1B4BD2-3C59-4C15-B74A-3419B9FA1A65}" type="parTrans" cxnId="{62157BA6-3708-4EA4-AF7B-A709B3CCC4BE}">
      <dgm:prSet/>
      <dgm:spPr/>
      <dgm:t>
        <a:bodyPr/>
        <a:lstStyle/>
        <a:p>
          <a:endParaRPr lang="en-US"/>
        </a:p>
      </dgm:t>
    </dgm:pt>
    <dgm:pt modelId="{13C91A13-C956-4B93-9312-D668E77D9D50}" type="sibTrans" cxnId="{62157BA6-3708-4EA4-AF7B-A709B3CCC4BE}">
      <dgm:prSet/>
      <dgm:spPr/>
      <dgm:t>
        <a:bodyPr/>
        <a:lstStyle/>
        <a:p>
          <a:endParaRPr lang="en-US"/>
        </a:p>
      </dgm:t>
    </dgm:pt>
    <dgm:pt modelId="{F0461ACE-9504-44B3-BA06-2196B92A3E99}">
      <dgm:prSet/>
      <dgm:spPr/>
      <dgm:t>
        <a:bodyPr/>
        <a:lstStyle/>
        <a:p>
          <a:r>
            <a:rPr lang="en-US"/>
            <a:t>Airway </a:t>
          </a:r>
        </a:p>
      </dgm:t>
    </dgm:pt>
    <dgm:pt modelId="{EDC8A494-4F2A-43F1-8CB0-5A772A68F9EE}" type="parTrans" cxnId="{8BFD9264-FA33-4113-9BE3-A643D68764FC}">
      <dgm:prSet/>
      <dgm:spPr/>
      <dgm:t>
        <a:bodyPr/>
        <a:lstStyle/>
        <a:p>
          <a:endParaRPr lang="en-US"/>
        </a:p>
      </dgm:t>
    </dgm:pt>
    <dgm:pt modelId="{0096BCFB-2AE9-447E-8C05-1AFE9DA8E023}" type="sibTrans" cxnId="{8BFD9264-FA33-4113-9BE3-A643D68764FC}">
      <dgm:prSet/>
      <dgm:spPr/>
      <dgm:t>
        <a:bodyPr/>
        <a:lstStyle/>
        <a:p>
          <a:endParaRPr lang="en-US"/>
        </a:p>
      </dgm:t>
    </dgm:pt>
    <dgm:pt modelId="{792D00B5-0924-4026-AFEC-99B3E06E7C2C}">
      <dgm:prSet/>
      <dgm:spPr/>
      <dgm:t>
        <a:bodyPr/>
        <a:lstStyle/>
        <a:p>
          <a:r>
            <a:rPr lang="en-US"/>
            <a:t>Breathing effort </a:t>
          </a:r>
        </a:p>
      </dgm:t>
    </dgm:pt>
    <dgm:pt modelId="{3CB0FC0F-09DB-4FB4-9A66-59C2E5FB866A}" type="parTrans" cxnId="{5D8E1FEB-5F12-481B-BE3A-ABF060BD028B}">
      <dgm:prSet/>
      <dgm:spPr/>
      <dgm:t>
        <a:bodyPr/>
        <a:lstStyle/>
        <a:p>
          <a:endParaRPr lang="en-US"/>
        </a:p>
      </dgm:t>
    </dgm:pt>
    <dgm:pt modelId="{4F38C912-C1F5-425D-A8FF-BE3F5DD28651}" type="sibTrans" cxnId="{5D8E1FEB-5F12-481B-BE3A-ABF060BD028B}">
      <dgm:prSet/>
      <dgm:spPr/>
      <dgm:t>
        <a:bodyPr/>
        <a:lstStyle/>
        <a:p>
          <a:endParaRPr lang="en-US"/>
        </a:p>
      </dgm:t>
    </dgm:pt>
    <dgm:pt modelId="{2374D7A8-3479-4C1C-895D-5217FBC0750E}">
      <dgm:prSet/>
      <dgm:spPr/>
      <dgm:t>
        <a:bodyPr/>
        <a:lstStyle/>
        <a:p>
          <a:r>
            <a:rPr lang="en-US"/>
            <a:t>Basic neuro </a:t>
          </a:r>
        </a:p>
      </dgm:t>
    </dgm:pt>
    <dgm:pt modelId="{F30B1B2A-D333-450D-B207-8666418D5C4F}" type="parTrans" cxnId="{F1B85925-6DFB-4DFF-B067-190510E53892}">
      <dgm:prSet/>
      <dgm:spPr/>
      <dgm:t>
        <a:bodyPr/>
        <a:lstStyle/>
        <a:p>
          <a:endParaRPr lang="en-US"/>
        </a:p>
      </dgm:t>
    </dgm:pt>
    <dgm:pt modelId="{6D183096-B121-4BBC-A662-23F906EE7091}" type="sibTrans" cxnId="{F1B85925-6DFB-4DFF-B067-190510E53892}">
      <dgm:prSet/>
      <dgm:spPr/>
      <dgm:t>
        <a:bodyPr/>
        <a:lstStyle/>
        <a:p>
          <a:endParaRPr lang="en-US"/>
        </a:p>
      </dgm:t>
    </dgm:pt>
    <dgm:pt modelId="{E19E113E-ADC1-41A4-A4E5-9C3CF7E5BC40}">
      <dgm:prSet/>
      <dgm:spPr/>
      <dgm:t>
        <a:bodyPr/>
        <a:lstStyle/>
        <a:p>
          <a:r>
            <a:rPr lang="en-US"/>
            <a:t>Bleeding/deformities </a:t>
          </a:r>
        </a:p>
      </dgm:t>
    </dgm:pt>
    <dgm:pt modelId="{624114EE-6D75-4A8A-A2AE-038B74007FF2}" type="parTrans" cxnId="{C024A01A-47E5-44E5-B0A6-551A06671F28}">
      <dgm:prSet/>
      <dgm:spPr/>
      <dgm:t>
        <a:bodyPr/>
        <a:lstStyle/>
        <a:p>
          <a:endParaRPr lang="en-US"/>
        </a:p>
      </dgm:t>
    </dgm:pt>
    <dgm:pt modelId="{8A71AB4B-2EED-42C3-B231-61343D50A2EE}" type="sibTrans" cxnId="{C024A01A-47E5-44E5-B0A6-551A06671F28}">
      <dgm:prSet/>
      <dgm:spPr/>
      <dgm:t>
        <a:bodyPr/>
        <a:lstStyle/>
        <a:p>
          <a:endParaRPr lang="en-US"/>
        </a:p>
      </dgm:t>
    </dgm:pt>
    <dgm:pt modelId="{F9EF1D0F-A28D-4F12-8B0B-4064784A785D}" type="pres">
      <dgm:prSet presAssocID="{C9C4CB64-33BB-4D14-A9AE-7C953DC823FB}" presName="vert0" presStyleCnt="0">
        <dgm:presLayoutVars>
          <dgm:dir/>
          <dgm:animOne val="branch"/>
          <dgm:animLvl val="lvl"/>
        </dgm:presLayoutVars>
      </dgm:prSet>
      <dgm:spPr/>
    </dgm:pt>
    <dgm:pt modelId="{3F94C07F-8DF0-4D47-A4BB-3743C1FE32B2}" type="pres">
      <dgm:prSet presAssocID="{FA39C2DE-B465-4C4A-A923-C50095C95A0B}" presName="thickLine" presStyleLbl="alignNode1" presStyleIdx="0" presStyleCnt="6"/>
      <dgm:spPr/>
    </dgm:pt>
    <dgm:pt modelId="{44A28DCC-899B-436C-8E0F-C68D31F57A91}" type="pres">
      <dgm:prSet presAssocID="{FA39C2DE-B465-4C4A-A923-C50095C95A0B}" presName="horz1" presStyleCnt="0"/>
      <dgm:spPr/>
    </dgm:pt>
    <dgm:pt modelId="{7D77F86A-55AA-40A2-BB63-E854AA273A77}" type="pres">
      <dgm:prSet presAssocID="{FA39C2DE-B465-4C4A-A923-C50095C95A0B}" presName="tx1" presStyleLbl="revTx" presStyleIdx="0" presStyleCnt="6"/>
      <dgm:spPr/>
    </dgm:pt>
    <dgm:pt modelId="{4F05FDAD-593F-469F-9F9C-C329C0123B08}" type="pres">
      <dgm:prSet presAssocID="{FA39C2DE-B465-4C4A-A923-C50095C95A0B}" presName="vert1" presStyleCnt="0"/>
      <dgm:spPr/>
    </dgm:pt>
    <dgm:pt modelId="{45EE5869-1AE9-4126-A564-475F3839F8EB}" type="pres">
      <dgm:prSet presAssocID="{2438D3C1-A748-496A-9D33-2DF003302470}" presName="thickLine" presStyleLbl="alignNode1" presStyleIdx="1" presStyleCnt="6"/>
      <dgm:spPr/>
    </dgm:pt>
    <dgm:pt modelId="{494299E9-91C5-4F41-9A29-3C0709ECBD3C}" type="pres">
      <dgm:prSet presAssocID="{2438D3C1-A748-496A-9D33-2DF003302470}" presName="horz1" presStyleCnt="0"/>
      <dgm:spPr/>
    </dgm:pt>
    <dgm:pt modelId="{FBB0D5E2-53FA-46D7-B8B5-F4E2C6E1D18A}" type="pres">
      <dgm:prSet presAssocID="{2438D3C1-A748-496A-9D33-2DF003302470}" presName="tx1" presStyleLbl="revTx" presStyleIdx="1" presStyleCnt="6"/>
      <dgm:spPr/>
    </dgm:pt>
    <dgm:pt modelId="{667F68D8-9B18-4303-89CF-441D17B30833}" type="pres">
      <dgm:prSet presAssocID="{2438D3C1-A748-496A-9D33-2DF003302470}" presName="vert1" presStyleCnt="0"/>
      <dgm:spPr/>
    </dgm:pt>
    <dgm:pt modelId="{EC1B1CF1-A971-43D1-9978-AC70C1A82194}" type="pres">
      <dgm:prSet presAssocID="{F0461ACE-9504-44B3-BA06-2196B92A3E99}" presName="thickLine" presStyleLbl="alignNode1" presStyleIdx="2" presStyleCnt="6"/>
      <dgm:spPr/>
    </dgm:pt>
    <dgm:pt modelId="{7CAE3A1F-09A7-4219-850D-D6E20C08738F}" type="pres">
      <dgm:prSet presAssocID="{F0461ACE-9504-44B3-BA06-2196B92A3E99}" presName="horz1" presStyleCnt="0"/>
      <dgm:spPr/>
    </dgm:pt>
    <dgm:pt modelId="{94BC444A-82CC-45B3-AB83-8BDB24379B47}" type="pres">
      <dgm:prSet presAssocID="{F0461ACE-9504-44B3-BA06-2196B92A3E99}" presName="tx1" presStyleLbl="revTx" presStyleIdx="2" presStyleCnt="6"/>
      <dgm:spPr/>
    </dgm:pt>
    <dgm:pt modelId="{2057108D-25B8-472F-BCEB-4B551A0B0B20}" type="pres">
      <dgm:prSet presAssocID="{F0461ACE-9504-44B3-BA06-2196B92A3E99}" presName="vert1" presStyleCnt="0"/>
      <dgm:spPr/>
    </dgm:pt>
    <dgm:pt modelId="{194A10AC-756C-478D-BF21-B7C7FA11DA9E}" type="pres">
      <dgm:prSet presAssocID="{792D00B5-0924-4026-AFEC-99B3E06E7C2C}" presName="thickLine" presStyleLbl="alignNode1" presStyleIdx="3" presStyleCnt="6"/>
      <dgm:spPr/>
    </dgm:pt>
    <dgm:pt modelId="{FBE28728-B7FB-4A45-AD8E-6A675568811C}" type="pres">
      <dgm:prSet presAssocID="{792D00B5-0924-4026-AFEC-99B3E06E7C2C}" presName="horz1" presStyleCnt="0"/>
      <dgm:spPr/>
    </dgm:pt>
    <dgm:pt modelId="{58D795AF-D5C5-4F7C-B33C-0FF57887E1C9}" type="pres">
      <dgm:prSet presAssocID="{792D00B5-0924-4026-AFEC-99B3E06E7C2C}" presName="tx1" presStyleLbl="revTx" presStyleIdx="3" presStyleCnt="6"/>
      <dgm:spPr/>
    </dgm:pt>
    <dgm:pt modelId="{10462A34-8E19-4918-9507-1526EED47069}" type="pres">
      <dgm:prSet presAssocID="{792D00B5-0924-4026-AFEC-99B3E06E7C2C}" presName="vert1" presStyleCnt="0"/>
      <dgm:spPr/>
    </dgm:pt>
    <dgm:pt modelId="{CDA77B9B-3D1C-49D7-B6AC-B7AD5F086E11}" type="pres">
      <dgm:prSet presAssocID="{2374D7A8-3479-4C1C-895D-5217FBC0750E}" presName="thickLine" presStyleLbl="alignNode1" presStyleIdx="4" presStyleCnt="6"/>
      <dgm:spPr/>
    </dgm:pt>
    <dgm:pt modelId="{66EAF564-D74B-42F1-8F33-8573D6BC2CB6}" type="pres">
      <dgm:prSet presAssocID="{2374D7A8-3479-4C1C-895D-5217FBC0750E}" presName="horz1" presStyleCnt="0"/>
      <dgm:spPr/>
    </dgm:pt>
    <dgm:pt modelId="{B8DEBBCC-3F20-4617-8358-0B217446C5A0}" type="pres">
      <dgm:prSet presAssocID="{2374D7A8-3479-4C1C-895D-5217FBC0750E}" presName="tx1" presStyleLbl="revTx" presStyleIdx="4" presStyleCnt="6"/>
      <dgm:spPr/>
    </dgm:pt>
    <dgm:pt modelId="{73CC74EE-E272-4FBD-9408-A92DBB2E4FB3}" type="pres">
      <dgm:prSet presAssocID="{2374D7A8-3479-4C1C-895D-5217FBC0750E}" presName="vert1" presStyleCnt="0"/>
      <dgm:spPr/>
    </dgm:pt>
    <dgm:pt modelId="{A87F203C-F197-4DF4-8A94-B22955D1EBA8}" type="pres">
      <dgm:prSet presAssocID="{E19E113E-ADC1-41A4-A4E5-9C3CF7E5BC40}" presName="thickLine" presStyleLbl="alignNode1" presStyleIdx="5" presStyleCnt="6"/>
      <dgm:spPr/>
    </dgm:pt>
    <dgm:pt modelId="{49624E37-5B60-4665-9636-7728EFCB9B75}" type="pres">
      <dgm:prSet presAssocID="{E19E113E-ADC1-41A4-A4E5-9C3CF7E5BC40}" presName="horz1" presStyleCnt="0"/>
      <dgm:spPr/>
    </dgm:pt>
    <dgm:pt modelId="{68B214BB-D3C6-42E5-96DA-CCE04ACAADDB}" type="pres">
      <dgm:prSet presAssocID="{E19E113E-ADC1-41A4-A4E5-9C3CF7E5BC40}" presName="tx1" presStyleLbl="revTx" presStyleIdx="5" presStyleCnt="6"/>
      <dgm:spPr/>
    </dgm:pt>
    <dgm:pt modelId="{1E1C463B-A79C-4272-829A-62BDA56AA2AC}" type="pres">
      <dgm:prSet presAssocID="{E19E113E-ADC1-41A4-A4E5-9C3CF7E5BC40}" presName="vert1" presStyleCnt="0"/>
      <dgm:spPr/>
    </dgm:pt>
  </dgm:ptLst>
  <dgm:cxnLst>
    <dgm:cxn modelId="{C024A01A-47E5-44E5-B0A6-551A06671F28}" srcId="{C9C4CB64-33BB-4D14-A9AE-7C953DC823FB}" destId="{E19E113E-ADC1-41A4-A4E5-9C3CF7E5BC40}" srcOrd="5" destOrd="0" parTransId="{624114EE-6D75-4A8A-A2AE-038B74007FF2}" sibTransId="{8A71AB4B-2EED-42C3-B231-61343D50A2EE}"/>
    <dgm:cxn modelId="{F1B85925-6DFB-4DFF-B067-190510E53892}" srcId="{C9C4CB64-33BB-4D14-A9AE-7C953DC823FB}" destId="{2374D7A8-3479-4C1C-895D-5217FBC0750E}" srcOrd="4" destOrd="0" parTransId="{F30B1B2A-D333-450D-B207-8666418D5C4F}" sibTransId="{6D183096-B121-4BBC-A662-23F906EE7091}"/>
    <dgm:cxn modelId="{22C79E3C-5CD4-41CD-9B70-D63517230A6B}" type="presOf" srcId="{2374D7A8-3479-4C1C-895D-5217FBC0750E}" destId="{B8DEBBCC-3F20-4617-8358-0B217446C5A0}" srcOrd="0" destOrd="0" presId="urn:microsoft.com/office/officeart/2008/layout/LinedList"/>
    <dgm:cxn modelId="{BD72625F-EFD9-40DB-B7E5-F6C79E6BEC58}" type="presOf" srcId="{E19E113E-ADC1-41A4-A4E5-9C3CF7E5BC40}" destId="{68B214BB-D3C6-42E5-96DA-CCE04ACAADDB}" srcOrd="0" destOrd="0" presId="urn:microsoft.com/office/officeart/2008/layout/LinedList"/>
    <dgm:cxn modelId="{8BFD9264-FA33-4113-9BE3-A643D68764FC}" srcId="{C9C4CB64-33BB-4D14-A9AE-7C953DC823FB}" destId="{F0461ACE-9504-44B3-BA06-2196B92A3E99}" srcOrd="2" destOrd="0" parTransId="{EDC8A494-4F2A-43F1-8CB0-5A772A68F9EE}" sibTransId="{0096BCFB-2AE9-447E-8C05-1AFE9DA8E023}"/>
    <dgm:cxn modelId="{57D4D064-9441-45D2-8004-BACDFBD9F9B5}" type="presOf" srcId="{C9C4CB64-33BB-4D14-A9AE-7C953DC823FB}" destId="{F9EF1D0F-A28D-4F12-8B0B-4064784A785D}" srcOrd="0" destOrd="0" presId="urn:microsoft.com/office/officeart/2008/layout/LinedList"/>
    <dgm:cxn modelId="{4EA5116B-A099-4FCE-A809-39CA22FDEC08}" type="presOf" srcId="{F0461ACE-9504-44B3-BA06-2196B92A3E99}" destId="{94BC444A-82CC-45B3-AB83-8BDB24379B47}" srcOrd="0" destOrd="0" presId="urn:microsoft.com/office/officeart/2008/layout/LinedList"/>
    <dgm:cxn modelId="{ABF68772-AEC7-44AB-BB59-15F17DBEB005}" srcId="{C9C4CB64-33BB-4D14-A9AE-7C953DC823FB}" destId="{FA39C2DE-B465-4C4A-A923-C50095C95A0B}" srcOrd="0" destOrd="0" parTransId="{AEADC63A-86F3-44D4-825C-40A743AA2371}" sibTransId="{4617FA70-BA67-4BB6-B4D2-808FD2FDF3F7}"/>
    <dgm:cxn modelId="{62157BA6-3708-4EA4-AF7B-A709B3CCC4BE}" srcId="{C9C4CB64-33BB-4D14-A9AE-7C953DC823FB}" destId="{2438D3C1-A748-496A-9D33-2DF003302470}" srcOrd="1" destOrd="0" parTransId="{7F1B4BD2-3C59-4C15-B74A-3419B9FA1A65}" sibTransId="{13C91A13-C956-4B93-9312-D668E77D9D50}"/>
    <dgm:cxn modelId="{0654CFAF-5D44-46B3-9769-892C0F051023}" type="presOf" srcId="{FA39C2DE-B465-4C4A-A923-C50095C95A0B}" destId="{7D77F86A-55AA-40A2-BB63-E854AA273A77}" srcOrd="0" destOrd="0" presId="urn:microsoft.com/office/officeart/2008/layout/LinedList"/>
    <dgm:cxn modelId="{7FFBA7C3-0668-4D22-A2AF-47044D7C3EC6}" type="presOf" srcId="{2438D3C1-A748-496A-9D33-2DF003302470}" destId="{FBB0D5E2-53FA-46D7-B8B5-F4E2C6E1D18A}" srcOrd="0" destOrd="0" presId="urn:microsoft.com/office/officeart/2008/layout/LinedList"/>
    <dgm:cxn modelId="{5E9CF0D2-1544-41D6-B604-25B893103EBA}" type="presOf" srcId="{792D00B5-0924-4026-AFEC-99B3E06E7C2C}" destId="{58D795AF-D5C5-4F7C-B33C-0FF57887E1C9}" srcOrd="0" destOrd="0" presId="urn:microsoft.com/office/officeart/2008/layout/LinedList"/>
    <dgm:cxn modelId="{5D8E1FEB-5F12-481B-BE3A-ABF060BD028B}" srcId="{C9C4CB64-33BB-4D14-A9AE-7C953DC823FB}" destId="{792D00B5-0924-4026-AFEC-99B3E06E7C2C}" srcOrd="3" destOrd="0" parTransId="{3CB0FC0F-09DB-4FB4-9A66-59C2E5FB866A}" sibTransId="{4F38C912-C1F5-425D-A8FF-BE3F5DD28651}"/>
    <dgm:cxn modelId="{EAB64704-1A28-40B6-A7A9-923F3A4DF163}" type="presParOf" srcId="{F9EF1D0F-A28D-4F12-8B0B-4064784A785D}" destId="{3F94C07F-8DF0-4D47-A4BB-3743C1FE32B2}" srcOrd="0" destOrd="0" presId="urn:microsoft.com/office/officeart/2008/layout/LinedList"/>
    <dgm:cxn modelId="{1BDCB8BA-5CF3-4B82-8B3D-83C1DE48DE16}" type="presParOf" srcId="{F9EF1D0F-A28D-4F12-8B0B-4064784A785D}" destId="{44A28DCC-899B-436C-8E0F-C68D31F57A91}" srcOrd="1" destOrd="0" presId="urn:microsoft.com/office/officeart/2008/layout/LinedList"/>
    <dgm:cxn modelId="{89CC91D4-1E5E-4B8D-90AA-3D62A31D8F5F}" type="presParOf" srcId="{44A28DCC-899B-436C-8E0F-C68D31F57A91}" destId="{7D77F86A-55AA-40A2-BB63-E854AA273A77}" srcOrd="0" destOrd="0" presId="urn:microsoft.com/office/officeart/2008/layout/LinedList"/>
    <dgm:cxn modelId="{5868A6D1-C55C-416F-97D4-2E23949B8CAE}" type="presParOf" srcId="{44A28DCC-899B-436C-8E0F-C68D31F57A91}" destId="{4F05FDAD-593F-469F-9F9C-C329C0123B08}" srcOrd="1" destOrd="0" presId="urn:microsoft.com/office/officeart/2008/layout/LinedList"/>
    <dgm:cxn modelId="{A0E276C8-1BEB-411B-B570-6850D89D1A29}" type="presParOf" srcId="{F9EF1D0F-A28D-4F12-8B0B-4064784A785D}" destId="{45EE5869-1AE9-4126-A564-475F3839F8EB}" srcOrd="2" destOrd="0" presId="urn:microsoft.com/office/officeart/2008/layout/LinedList"/>
    <dgm:cxn modelId="{5AD1159A-319C-4D95-86B1-22F82945477D}" type="presParOf" srcId="{F9EF1D0F-A28D-4F12-8B0B-4064784A785D}" destId="{494299E9-91C5-4F41-9A29-3C0709ECBD3C}" srcOrd="3" destOrd="0" presId="urn:microsoft.com/office/officeart/2008/layout/LinedList"/>
    <dgm:cxn modelId="{7C0E3F90-CE24-416F-A9E2-AE41E468FAAF}" type="presParOf" srcId="{494299E9-91C5-4F41-9A29-3C0709ECBD3C}" destId="{FBB0D5E2-53FA-46D7-B8B5-F4E2C6E1D18A}" srcOrd="0" destOrd="0" presId="urn:microsoft.com/office/officeart/2008/layout/LinedList"/>
    <dgm:cxn modelId="{1D386041-12C4-436B-93E7-884D65BF042C}" type="presParOf" srcId="{494299E9-91C5-4F41-9A29-3C0709ECBD3C}" destId="{667F68D8-9B18-4303-89CF-441D17B30833}" srcOrd="1" destOrd="0" presId="urn:microsoft.com/office/officeart/2008/layout/LinedList"/>
    <dgm:cxn modelId="{663C438B-F224-4356-828E-622FE01630D8}" type="presParOf" srcId="{F9EF1D0F-A28D-4F12-8B0B-4064784A785D}" destId="{EC1B1CF1-A971-43D1-9978-AC70C1A82194}" srcOrd="4" destOrd="0" presId="urn:microsoft.com/office/officeart/2008/layout/LinedList"/>
    <dgm:cxn modelId="{15E33AA1-D366-47D5-8107-3736DC9B05B7}" type="presParOf" srcId="{F9EF1D0F-A28D-4F12-8B0B-4064784A785D}" destId="{7CAE3A1F-09A7-4219-850D-D6E20C08738F}" srcOrd="5" destOrd="0" presId="urn:microsoft.com/office/officeart/2008/layout/LinedList"/>
    <dgm:cxn modelId="{7BB1B987-8FED-41DB-89E6-E08AA335FB6A}" type="presParOf" srcId="{7CAE3A1F-09A7-4219-850D-D6E20C08738F}" destId="{94BC444A-82CC-45B3-AB83-8BDB24379B47}" srcOrd="0" destOrd="0" presId="urn:microsoft.com/office/officeart/2008/layout/LinedList"/>
    <dgm:cxn modelId="{720DDA1C-CA5B-4F0B-930B-A6B9A98DEB12}" type="presParOf" srcId="{7CAE3A1F-09A7-4219-850D-D6E20C08738F}" destId="{2057108D-25B8-472F-BCEB-4B551A0B0B20}" srcOrd="1" destOrd="0" presId="urn:microsoft.com/office/officeart/2008/layout/LinedList"/>
    <dgm:cxn modelId="{7CEF3A21-189E-4D9A-B849-369DD3C76CFF}" type="presParOf" srcId="{F9EF1D0F-A28D-4F12-8B0B-4064784A785D}" destId="{194A10AC-756C-478D-BF21-B7C7FA11DA9E}" srcOrd="6" destOrd="0" presId="urn:microsoft.com/office/officeart/2008/layout/LinedList"/>
    <dgm:cxn modelId="{049CD9E9-4BEC-4272-9C93-2A78DEC13BCF}" type="presParOf" srcId="{F9EF1D0F-A28D-4F12-8B0B-4064784A785D}" destId="{FBE28728-B7FB-4A45-AD8E-6A675568811C}" srcOrd="7" destOrd="0" presId="urn:microsoft.com/office/officeart/2008/layout/LinedList"/>
    <dgm:cxn modelId="{078B5895-7FF9-4258-B365-B803E36C0D01}" type="presParOf" srcId="{FBE28728-B7FB-4A45-AD8E-6A675568811C}" destId="{58D795AF-D5C5-4F7C-B33C-0FF57887E1C9}" srcOrd="0" destOrd="0" presId="urn:microsoft.com/office/officeart/2008/layout/LinedList"/>
    <dgm:cxn modelId="{7F08FB4D-0267-4D3A-96B5-C46A41D57D0B}" type="presParOf" srcId="{FBE28728-B7FB-4A45-AD8E-6A675568811C}" destId="{10462A34-8E19-4918-9507-1526EED47069}" srcOrd="1" destOrd="0" presId="urn:microsoft.com/office/officeart/2008/layout/LinedList"/>
    <dgm:cxn modelId="{8DBB3F3E-9E99-4225-A8ED-7FD61E749197}" type="presParOf" srcId="{F9EF1D0F-A28D-4F12-8B0B-4064784A785D}" destId="{CDA77B9B-3D1C-49D7-B6AC-B7AD5F086E11}" srcOrd="8" destOrd="0" presId="urn:microsoft.com/office/officeart/2008/layout/LinedList"/>
    <dgm:cxn modelId="{DB99464C-F841-477A-AEF8-5FEF2D17A10C}" type="presParOf" srcId="{F9EF1D0F-A28D-4F12-8B0B-4064784A785D}" destId="{66EAF564-D74B-42F1-8F33-8573D6BC2CB6}" srcOrd="9" destOrd="0" presId="urn:microsoft.com/office/officeart/2008/layout/LinedList"/>
    <dgm:cxn modelId="{E718C0D6-32A3-426F-A576-8527E5B5BB16}" type="presParOf" srcId="{66EAF564-D74B-42F1-8F33-8573D6BC2CB6}" destId="{B8DEBBCC-3F20-4617-8358-0B217446C5A0}" srcOrd="0" destOrd="0" presId="urn:microsoft.com/office/officeart/2008/layout/LinedList"/>
    <dgm:cxn modelId="{338BD881-4329-4E80-A789-88E35DBE835E}" type="presParOf" srcId="{66EAF564-D74B-42F1-8F33-8573D6BC2CB6}" destId="{73CC74EE-E272-4FBD-9408-A92DBB2E4FB3}" srcOrd="1" destOrd="0" presId="urn:microsoft.com/office/officeart/2008/layout/LinedList"/>
    <dgm:cxn modelId="{CBEB4869-452B-4888-A9A7-B1A621239102}" type="presParOf" srcId="{F9EF1D0F-A28D-4F12-8B0B-4064784A785D}" destId="{A87F203C-F197-4DF4-8A94-B22955D1EBA8}" srcOrd="10" destOrd="0" presId="urn:microsoft.com/office/officeart/2008/layout/LinedList"/>
    <dgm:cxn modelId="{259A938E-E205-49F3-A346-20D71A580525}" type="presParOf" srcId="{F9EF1D0F-A28D-4F12-8B0B-4064784A785D}" destId="{49624E37-5B60-4665-9636-7728EFCB9B75}" srcOrd="11" destOrd="0" presId="urn:microsoft.com/office/officeart/2008/layout/LinedList"/>
    <dgm:cxn modelId="{12E78F2F-1A76-49AE-A30C-851111D08316}" type="presParOf" srcId="{49624E37-5B60-4665-9636-7728EFCB9B75}" destId="{68B214BB-D3C6-42E5-96DA-CCE04ACAADDB}" srcOrd="0" destOrd="0" presId="urn:microsoft.com/office/officeart/2008/layout/LinedList"/>
    <dgm:cxn modelId="{DCA1661C-460E-4C3F-A30A-2B57B670C503}" type="presParOf" srcId="{49624E37-5B60-4665-9636-7728EFCB9B75}" destId="{1E1C463B-A79C-4272-829A-62BDA56AA2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89FCD5-5C21-4A91-907D-A04E54FDAF51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6AF189-675F-4415-A3F4-F6D09E72A1F9}">
      <dgm:prSet/>
      <dgm:spPr/>
      <dgm:t>
        <a:bodyPr/>
        <a:lstStyle/>
        <a:p>
          <a:r>
            <a:rPr lang="en-US" dirty="0"/>
            <a:t>Look</a:t>
          </a:r>
        </a:p>
      </dgm:t>
    </dgm:pt>
    <dgm:pt modelId="{DB9A8879-CF42-4D35-A872-8BC97DC46F89}" type="parTrans" cxnId="{536C6891-A492-41E1-9B61-F34A739A79AC}">
      <dgm:prSet/>
      <dgm:spPr/>
      <dgm:t>
        <a:bodyPr/>
        <a:lstStyle/>
        <a:p>
          <a:endParaRPr lang="en-US"/>
        </a:p>
      </dgm:t>
    </dgm:pt>
    <dgm:pt modelId="{A13DFF42-D61E-44A0-B797-D94D4134A26B}" type="sibTrans" cxnId="{536C6891-A492-41E1-9B61-F34A739A79AC}">
      <dgm:prSet/>
      <dgm:spPr/>
      <dgm:t>
        <a:bodyPr/>
        <a:lstStyle/>
        <a:p>
          <a:endParaRPr lang="en-US"/>
        </a:p>
      </dgm:t>
    </dgm:pt>
    <dgm:pt modelId="{82B83A17-299D-44BC-A733-B8ACEFBB119C}">
      <dgm:prSet/>
      <dgm:spPr/>
      <dgm:t>
        <a:bodyPr/>
        <a:lstStyle/>
        <a:p>
          <a:endParaRPr lang="en-US" dirty="0"/>
        </a:p>
      </dgm:t>
    </dgm:pt>
    <dgm:pt modelId="{E4C70313-8F90-471E-A808-4F9B4F659108}" type="parTrans" cxnId="{6542DDE8-A539-4DA9-B8B1-85A1C830E488}">
      <dgm:prSet/>
      <dgm:spPr/>
      <dgm:t>
        <a:bodyPr/>
        <a:lstStyle/>
        <a:p>
          <a:endParaRPr lang="en-US"/>
        </a:p>
      </dgm:t>
    </dgm:pt>
    <dgm:pt modelId="{CF004040-EF4E-4CFA-82D4-321372026AE9}" type="sibTrans" cxnId="{6542DDE8-A539-4DA9-B8B1-85A1C830E488}">
      <dgm:prSet/>
      <dgm:spPr/>
      <dgm:t>
        <a:bodyPr/>
        <a:lstStyle/>
        <a:p>
          <a:endParaRPr lang="en-US"/>
        </a:p>
      </dgm:t>
    </dgm:pt>
    <dgm:pt modelId="{2681365A-49B1-4746-9785-B53767D214C0}">
      <dgm:prSet/>
      <dgm:spPr/>
      <dgm:t>
        <a:bodyPr/>
        <a:lstStyle/>
        <a:p>
          <a:r>
            <a:rPr lang="en-US"/>
            <a:t>Listen</a:t>
          </a:r>
        </a:p>
      </dgm:t>
    </dgm:pt>
    <dgm:pt modelId="{3EEEF6BF-A360-4205-809C-1588105C0815}" type="parTrans" cxnId="{36399295-7B9E-46E6-9322-8A6DB83D1044}">
      <dgm:prSet/>
      <dgm:spPr/>
      <dgm:t>
        <a:bodyPr/>
        <a:lstStyle/>
        <a:p>
          <a:endParaRPr lang="en-US"/>
        </a:p>
      </dgm:t>
    </dgm:pt>
    <dgm:pt modelId="{FB248B74-03D5-4FD7-9670-19F1FCB56E5E}" type="sibTrans" cxnId="{36399295-7B9E-46E6-9322-8A6DB83D1044}">
      <dgm:prSet/>
      <dgm:spPr/>
      <dgm:t>
        <a:bodyPr/>
        <a:lstStyle/>
        <a:p>
          <a:endParaRPr lang="en-US"/>
        </a:p>
      </dgm:t>
    </dgm:pt>
    <dgm:pt modelId="{686D3282-9EB5-4EA7-B43C-F8F772AF6394}">
      <dgm:prSet/>
      <dgm:spPr/>
      <dgm:t>
        <a:bodyPr/>
        <a:lstStyle/>
        <a:p>
          <a:endParaRPr lang="en-US" dirty="0"/>
        </a:p>
      </dgm:t>
    </dgm:pt>
    <dgm:pt modelId="{5E0BF4B9-12B9-43C0-9711-39352BD69AB6}" type="parTrans" cxnId="{A48A20EE-8DF6-49EA-89F3-04072113CAB6}">
      <dgm:prSet/>
      <dgm:spPr/>
      <dgm:t>
        <a:bodyPr/>
        <a:lstStyle/>
        <a:p>
          <a:endParaRPr lang="en-US"/>
        </a:p>
      </dgm:t>
    </dgm:pt>
    <dgm:pt modelId="{87BD281A-1879-4D52-ADE1-414BBD682C90}" type="sibTrans" cxnId="{A48A20EE-8DF6-49EA-89F3-04072113CAB6}">
      <dgm:prSet/>
      <dgm:spPr/>
      <dgm:t>
        <a:bodyPr/>
        <a:lstStyle/>
        <a:p>
          <a:endParaRPr lang="en-US"/>
        </a:p>
      </dgm:t>
    </dgm:pt>
    <dgm:pt modelId="{6ED9DB42-2329-4D25-9165-363D426A6777}">
      <dgm:prSet/>
      <dgm:spPr/>
      <dgm:t>
        <a:bodyPr/>
        <a:lstStyle/>
        <a:p>
          <a:r>
            <a:rPr lang="en-US" dirty="0"/>
            <a:t>Palpate</a:t>
          </a:r>
        </a:p>
      </dgm:t>
    </dgm:pt>
    <dgm:pt modelId="{B2C79B1E-A2FC-4E26-A3F7-1B3D0BE7CC39}" type="parTrans" cxnId="{CBE80E62-C8BE-4732-88F1-3EF1320A354A}">
      <dgm:prSet/>
      <dgm:spPr/>
      <dgm:t>
        <a:bodyPr/>
        <a:lstStyle/>
        <a:p>
          <a:endParaRPr lang="en-US"/>
        </a:p>
      </dgm:t>
    </dgm:pt>
    <dgm:pt modelId="{A938BD38-2AAD-464A-B21B-C8A4F615DA63}" type="sibTrans" cxnId="{CBE80E62-C8BE-4732-88F1-3EF1320A354A}">
      <dgm:prSet/>
      <dgm:spPr/>
      <dgm:t>
        <a:bodyPr/>
        <a:lstStyle/>
        <a:p>
          <a:endParaRPr lang="en-US"/>
        </a:p>
      </dgm:t>
    </dgm:pt>
    <dgm:pt modelId="{64D04A9D-2ABE-43BB-BE52-316A094A70C3}">
      <dgm:prSet/>
      <dgm:spPr/>
      <dgm:t>
        <a:bodyPr/>
        <a:lstStyle/>
        <a:p>
          <a:endParaRPr lang="en-US" dirty="0"/>
        </a:p>
      </dgm:t>
    </dgm:pt>
    <dgm:pt modelId="{6BBF3AD4-67B0-424D-9893-EAE8F3FFEFF7}" type="parTrans" cxnId="{24A9E15E-A0C4-4131-A57F-BF7A4EA1487F}">
      <dgm:prSet/>
      <dgm:spPr/>
      <dgm:t>
        <a:bodyPr/>
        <a:lstStyle/>
        <a:p>
          <a:endParaRPr lang="en-US"/>
        </a:p>
      </dgm:t>
    </dgm:pt>
    <dgm:pt modelId="{640ACED2-C021-4647-8C1B-28F9EA8D6AE1}" type="sibTrans" cxnId="{24A9E15E-A0C4-4131-A57F-BF7A4EA1487F}">
      <dgm:prSet/>
      <dgm:spPr/>
      <dgm:t>
        <a:bodyPr/>
        <a:lstStyle/>
        <a:p>
          <a:endParaRPr lang="en-US"/>
        </a:p>
      </dgm:t>
    </dgm:pt>
    <dgm:pt modelId="{056EBE37-E926-479C-901D-5D5D34D206C8}" type="pres">
      <dgm:prSet presAssocID="{8889FCD5-5C21-4A91-907D-A04E54FDAF51}" presName="Name0" presStyleCnt="0">
        <dgm:presLayoutVars>
          <dgm:dir/>
          <dgm:animLvl val="lvl"/>
          <dgm:resizeHandles val="exact"/>
        </dgm:presLayoutVars>
      </dgm:prSet>
      <dgm:spPr/>
    </dgm:pt>
    <dgm:pt modelId="{6B4A682E-16DC-4E61-BC49-4A0A341FF3FB}" type="pres">
      <dgm:prSet presAssocID="{DA6AF189-675F-4415-A3F4-F6D09E72A1F9}" presName="composite" presStyleCnt="0"/>
      <dgm:spPr/>
    </dgm:pt>
    <dgm:pt modelId="{7D41A03B-1302-42F8-8853-1F1568235D03}" type="pres">
      <dgm:prSet presAssocID="{DA6AF189-675F-4415-A3F4-F6D09E72A1F9}" presName="parTx" presStyleLbl="alignNode1" presStyleIdx="0" presStyleCnt="3">
        <dgm:presLayoutVars>
          <dgm:chMax val="0"/>
          <dgm:chPref val="0"/>
        </dgm:presLayoutVars>
      </dgm:prSet>
      <dgm:spPr/>
    </dgm:pt>
    <dgm:pt modelId="{75041ABE-80FB-4B9C-AA7F-650F6A4B5D0A}" type="pres">
      <dgm:prSet presAssocID="{DA6AF189-675F-4415-A3F4-F6D09E72A1F9}" presName="desTx" presStyleLbl="alignAccFollowNode1" presStyleIdx="0" presStyleCnt="3">
        <dgm:presLayoutVars/>
      </dgm:prSet>
      <dgm:spPr/>
    </dgm:pt>
    <dgm:pt modelId="{599654A8-2CFC-413A-A0D1-E8120493FE96}" type="pres">
      <dgm:prSet presAssocID="{A13DFF42-D61E-44A0-B797-D94D4134A26B}" presName="space" presStyleCnt="0"/>
      <dgm:spPr/>
    </dgm:pt>
    <dgm:pt modelId="{801C942F-450B-4C5D-BD67-7CB2EB76CB03}" type="pres">
      <dgm:prSet presAssocID="{2681365A-49B1-4746-9785-B53767D214C0}" presName="composite" presStyleCnt="0"/>
      <dgm:spPr/>
    </dgm:pt>
    <dgm:pt modelId="{769CC762-E5C4-4A0A-B2EE-8193BA79A20A}" type="pres">
      <dgm:prSet presAssocID="{2681365A-49B1-4746-9785-B53767D214C0}" presName="parTx" presStyleLbl="alignNode1" presStyleIdx="1" presStyleCnt="3">
        <dgm:presLayoutVars>
          <dgm:chMax val="0"/>
          <dgm:chPref val="0"/>
        </dgm:presLayoutVars>
      </dgm:prSet>
      <dgm:spPr/>
    </dgm:pt>
    <dgm:pt modelId="{C3D5938B-B3B4-475C-9BFE-690579FBFF39}" type="pres">
      <dgm:prSet presAssocID="{2681365A-49B1-4746-9785-B53767D214C0}" presName="desTx" presStyleLbl="alignAccFollowNode1" presStyleIdx="1" presStyleCnt="3">
        <dgm:presLayoutVars/>
      </dgm:prSet>
      <dgm:spPr/>
    </dgm:pt>
    <dgm:pt modelId="{286FF805-0AE4-439F-9AB1-9D5C38A5CA76}" type="pres">
      <dgm:prSet presAssocID="{FB248B74-03D5-4FD7-9670-19F1FCB56E5E}" presName="space" presStyleCnt="0"/>
      <dgm:spPr/>
    </dgm:pt>
    <dgm:pt modelId="{1AB4D084-087D-42DD-B7E1-E4718C751520}" type="pres">
      <dgm:prSet presAssocID="{6ED9DB42-2329-4D25-9165-363D426A6777}" presName="composite" presStyleCnt="0"/>
      <dgm:spPr/>
    </dgm:pt>
    <dgm:pt modelId="{EE99F73C-5673-4CFA-BE2B-FF46E72681EB}" type="pres">
      <dgm:prSet presAssocID="{6ED9DB42-2329-4D25-9165-363D426A6777}" presName="parTx" presStyleLbl="alignNode1" presStyleIdx="2" presStyleCnt="3">
        <dgm:presLayoutVars>
          <dgm:chMax val="0"/>
          <dgm:chPref val="0"/>
        </dgm:presLayoutVars>
      </dgm:prSet>
      <dgm:spPr/>
    </dgm:pt>
    <dgm:pt modelId="{59041932-9D45-4D06-9F94-7455A9BC65E9}" type="pres">
      <dgm:prSet presAssocID="{6ED9DB42-2329-4D25-9165-363D426A6777}" presName="desTx" presStyleLbl="alignAccFollowNode1" presStyleIdx="2" presStyleCnt="3">
        <dgm:presLayoutVars/>
      </dgm:prSet>
      <dgm:spPr/>
    </dgm:pt>
  </dgm:ptLst>
  <dgm:cxnLst>
    <dgm:cxn modelId="{BEF6523B-6024-445E-8B84-5176A9BDFFB1}" type="presOf" srcId="{2681365A-49B1-4746-9785-B53767D214C0}" destId="{769CC762-E5C4-4A0A-B2EE-8193BA79A20A}" srcOrd="0" destOrd="0" presId="urn:microsoft.com/office/officeart/2016/7/layout/HorizontalActionList"/>
    <dgm:cxn modelId="{24A9E15E-A0C4-4131-A57F-BF7A4EA1487F}" srcId="{6ED9DB42-2329-4D25-9165-363D426A6777}" destId="{64D04A9D-2ABE-43BB-BE52-316A094A70C3}" srcOrd="0" destOrd="0" parTransId="{6BBF3AD4-67B0-424D-9893-EAE8F3FFEFF7}" sibTransId="{640ACED2-C021-4647-8C1B-28F9EA8D6AE1}"/>
    <dgm:cxn modelId="{CBE80E62-C8BE-4732-88F1-3EF1320A354A}" srcId="{8889FCD5-5C21-4A91-907D-A04E54FDAF51}" destId="{6ED9DB42-2329-4D25-9165-363D426A6777}" srcOrd="2" destOrd="0" parTransId="{B2C79B1E-A2FC-4E26-A3F7-1B3D0BE7CC39}" sibTransId="{A938BD38-2AAD-464A-B21B-C8A4F615DA63}"/>
    <dgm:cxn modelId="{B0289E66-7C6F-4E9D-BF92-CB387A9C03D6}" type="presOf" srcId="{DA6AF189-675F-4415-A3F4-F6D09E72A1F9}" destId="{7D41A03B-1302-42F8-8853-1F1568235D03}" srcOrd="0" destOrd="0" presId="urn:microsoft.com/office/officeart/2016/7/layout/HorizontalActionList"/>
    <dgm:cxn modelId="{B633F24E-6CCD-4D49-BF61-E5139896A3EE}" type="presOf" srcId="{82B83A17-299D-44BC-A733-B8ACEFBB119C}" destId="{75041ABE-80FB-4B9C-AA7F-650F6A4B5D0A}" srcOrd="0" destOrd="0" presId="urn:microsoft.com/office/officeart/2016/7/layout/HorizontalActionList"/>
    <dgm:cxn modelId="{536C6891-A492-41E1-9B61-F34A739A79AC}" srcId="{8889FCD5-5C21-4A91-907D-A04E54FDAF51}" destId="{DA6AF189-675F-4415-A3F4-F6D09E72A1F9}" srcOrd="0" destOrd="0" parTransId="{DB9A8879-CF42-4D35-A872-8BC97DC46F89}" sibTransId="{A13DFF42-D61E-44A0-B797-D94D4134A26B}"/>
    <dgm:cxn modelId="{D3034194-8229-4059-B1A1-18ED915274D4}" type="presOf" srcId="{6ED9DB42-2329-4D25-9165-363D426A6777}" destId="{EE99F73C-5673-4CFA-BE2B-FF46E72681EB}" srcOrd="0" destOrd="0" presId="urn:microsoft.com/office/officeart/2016/7/layout/HorizontalActionList"/>
    <dgm:cxn modelId="{36399295-7B9E-46E6-9322-8A6DB83D1044}" srcId="{8889FCD5-5C21-4A91-907D-A04E54FDAF51}" destId="{2681365A-49B1-4746-9785-B53767D214C0}" srcOrd="1" destOrd="0" parTransId="{3EEEF6BF-A360-4205-809C-1588105C0815}" sibTransId="{FB248B74-03D5-4FD7-9670-19F1FCB56E5E}"/>
    <dgm:cxn modelId="{319C5DA6-CAC3-48E4-B411-0224E1DD996C}" type="presOf" srcId="{8889FCD5-5C21-4A91-907D-A04E54FDAF51}" destId="{056EBE37-E926-479C-901D-5D5D34D206C8}" srcOrd="0" destOrd="0" presId="urn:microsoft.com/office/officeart/2016/7/layout/HorizontalActionList"/>
    <dgm:cxn modelId="{9B4FF6B1-96BB-4D4B-B928-89B3D6258E27}" type="presOf" srcId="{64D04A9D-2ABE-43BB-BE52-316A094A70C3}" destId="{59041932-9D45-4D06-9F94-7455A9BC65E9}" srcOrd="0" destOrd="0" presId="urn:microsoft.com/office/officeart/2016/7/layout/HorizontalActionList"/>
    <dgm:cxn modelId="{EDD8D9BC-AEA1-4533-83F0-E5C90AF8C0D0}" type="presOf" srcId="{686D3282-9EB5-4EA7-B43C-F8F772AF6394}" destId="{C3D5938B-B3B4-475C-9BFE-690579FBFF39}" srcOrd="0" destOrd="0" presId="urn:microsoft.com/office/officeart/2016/7/layout/HorizontalActionList"/>
    <dgm:cxn modelId="{6542DDE8-A539-4DA9-B8B1-85A1C830E488}" srcId="{DA6AF189-675F-4415-A3F4-F6D09E72A1F9}" destId="{82B83A17-299D-44BC-A733-B8ACEFBB119C}" srcOrd="0" destOrd="0" parTransId="{E4C70313-8F90-471E-A808-4F9B4F659108}" sibTransId="{CF004040-EF4E-4CFA-82D4-321372026AE9}"/>
    <dgm:cxn modelId="{A48A20EE-8DF6-49EA-89F3-04072113CAB6}" srcId="{2681365A-49B1-4746-9785-B53767D214C0}" destId="{686D3282-9EB5-4EA7-B43C-F8F772AF6394}" srcOrd="0" destOrd="0" parTransId="{5E0BF4B9-12B9-43C0-9711-39352BD69AB6}" sibTransId="{87BD281A-1879-4D52-ADE1-414BBD682C90}"/>
    <dgm:cxn modelId="{6F863EC2-90D7-4285-8E01-1D8C5FDF6CF5}" type="presParOf" srcId="{056EBE37-E926-479C-901D-5D5D34D206C8}" destId="{6B4A682E-16DC-4E61-BC49-4A0A341FF3FB}" srcOrd="0" destOrd="0" presId="urn:microsoft.com/office/officeart/2016/7/layout/HorizontalActionList"/>
    <dgm:cxn modelId="{F10F10F5-2FF8-4D96-A766-E11F7BC198CC}" type="presParOf" srcId="{6B4A682E-16DC-4E61-BC49-4A0A341FF3FB}" destId="{7D41A03B-1302-42F8-8853-1F1568235D03}" srcOrd="0" destOrd="0" presId="urn:microsoft.com/office/officeart/2016/7/layout/HorizontalActionList"/>
    <dgm:cxn modelId="{226E0F1E-3060-43F9-B99B-48D8BF463FD6}" type="presParOf" srcId="{6B4A682E-16DC-4E61-BC49-4A0A341FF3FB}" destId="{75041ABE-80FB-4B9C-AA7F-650F6A4B5D0A}" srcOrd="1" destOrd="0" presId="urn:microsoft.com/office/officeart/2016/7/layout/HorizontalActionList"/>
    <dgm:cxn modelId="{D1E21310-BAFD-4AE8-98D3-4E1DCCC4B82F}" type="presParOf" srcId="{056EBE37-E926-479C-901D-5D5D34D206C8}" destId="{599654A8-2CFC-413A-A0D1-E8120493FE96}" srcOrd="1" destOrd="0" presId="urn:microsoft.com/office/officeart/2016/7/layout/HorizontalActionList"/>
    <dgm:cxn modelId="{5C956543-05B7-4E23-8B30-624E3E31E026}" type="presParOf" srcId="{056EBE37-E926-479C-901D-5D5D34D206C8}" destId="{801C942F-450B-4C5D-BD67-7CB2EB76CB03}" srcOrd="2" destOrd="0" presId="urn:microsoft.com/office/officeart/2016/7/layout/HorizontalActionList"/>
    <dgm:cxn modelId="{0F32B2B6-6143-4F4D-A4BD-033111849530}" type="presParOf" srcId="{801C942F-450B-4C5D-BD67-7CB2EB76CB03}" destId="{769CC762-E5C4-4A0A-B2EE-8193BA79A20A}" srcOrd="0" destOrd="0" presId="urn:microsoft.com/office/officeart/2016/7/layout/HorizontalActionList"/>
    <dgm:cxn modelId="{BA97169C-B719-4D69-BBD7-0E9797EDAC34}" type="presParOf" srcId="{801C942F-450B-4C5D-BD67-7CB2EB76CB03}" destId="{C3D5938B-B3B4-475C-9BFE-690579FBFF39}" srcOrd="1" destOrd="0" presId="urn:microsoft.com/office/officeart/2016/7/layout/HorizontalActionList"/>
    <dgm:cxn modelId="{98D3B989-AA32-4C71-BE18-CC9A2CC5E3BB}" type="presParOf" srcId="{056EBE37-E926-479C-901D-5D5D34D206C8}" destId="{286FF805-0AE4-439F-9AB1-9D5C38A5CA76}" srcOrd="3" destOrd="0" presId="urn:microsoft.com/office/officeart/2016/7/layout/HorizontalActionList"/>
    <dgm:cxn modelId="{E51DCABF-BB92-4B00-8B27-1993538264F1}" type="presParOf" srcId="{056EBE37-E926-479C-901D-5D5D34D206C8}" destId="{1AB4D084-087D-42DD-B7E1-E4718C751520}" srcOrd="4" destOrd="0" presId="urn:microsoft.com/office/officeart/2016/7/layout/HorizontalActionList"/>
    <dgm:cxn modelId="{C5EAB762-A114-4DA5-AD7F-27960ED41470}" type="presParOf" srcId="{1AB4D084-087D-42DD-B7E1-E4718C751520}" destId="{EE99F73C-5673-4CFA-BE2B-FF46E72681EB}" srcOrd="0" destOrd="0" presId="urn:microsoft.com/office/officeart/2016/7/layout/HorizontalActionList"/>
    <dgm:cxn modelId="{4CBAE246-2A21-4C57-B892-827F2CED7538}" type="presParOf" srcId="{1AB4D084-087D-42DD-B7E1-E4718C751520}" destId="{59041932-9D45-4D06-9F94-7455A9BC65E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B428B1-92BC-4C37-9B14-A2D8459BFA2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8F13EE-EB93-4721-8A6C-83F7F7D49F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Dizzy, weak, headache, etc= Neuro exam </a:t>
          </a:r>
        </a:p>
      </dgm:t>
    </dgm:pt>
    <dgm:pt modelId="{70658369-8587-4CCC-BD0E-B0DBB09A76CB}" type="parTrans" cxnId="{6C42FAD2-D790-4149-A967-9719EAA6D0C2}">
      <dgm:prSet/>
      <dgm:spPr/>
      <dgm:t>
        <a:bodyPr/>
        <a:lstStyle/>
        <a:p>
          <a:endParaRPr lang="en-US"/>
        </a:p>
      </dgm:t>
    </dgm:pt>
    <dgm:pt modelId="{FCC52A07-1B27-4427-9AC8-B8C5CDEF0FB6}" type="sibTrans" cxnId="{6C42FAD2-D790-4149-A967-9719EAA6D0C2}">
      <dgm:prSet/>
      <dgm:spPr/>
      <dgm:t>
        <a:bodyPr/>
        <a:lstStyle/>
        <a:p>
          <a:endParaRPr lang="en-US"/>
        </a:p>
      </dgm:t>
    </dgm:pt>
    <dgm:pt modelId="{BD7A61FF-A6E2-44D5-9571-1922053EEB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Painful parts= </a:t>
          </a:r>
          <a:r>
            <a:rPr lang="en-US" b="1" dirty="0"/>
            <a:t>look at </a:t>
          </a:r>
          <a:r>
            <a:rPr lang="en-US" dirty="0"/>
            <a:t>and palpate what hurts (even feet)</a:t>
          </a:r>
        </a:p>
      </dgm:t>
    </dgm:pt>
    <dgm:pt modelId="{A493CCE4-C217-4CD0-A3BB-408D3DB40131}" type="parTrans" cxnId="{67FE3E8D-FC9C-45FB-B182-9473D44AD432}">
      <dgm:prSet/>
      <dgm:spPr/>
      <dgm:t>
        <a:bodyPr/>
        <a:lstStyle/>
        <a:p>
          <a:endParaRPr lang="en-US"/>
        </a:p>
      </dgm:t>
    </dgm:pt>
    <dgm:pt modelId="{46EEEAEE-8A94-4371-9C57-9B6A91DD0C24}" type="sibTrans" cxnId="{67FE3E8D-FC9C-45FB-B182-9473D44AD432}">
      <dgm:prSet/>
      <dgm:spPr/>
      <dgm:t>
        <a:bodyPr/>
        <a:lstStyle/>
        <a:p>
          <a:endParaRPr lang="en-US"/>
        </a:p>
      </dgm:t>
    </dgm:pt>
    <dgm:pt modelId="{0CD6BC23-E6A6-4483-ABA2-363C917667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about system “above and below” </a:t>
          </a:r>
        </a:p>
      </dgm:t>
    </dgm:pt>
    <dgm:pt modelId="{840A8A8B-1BBB-4C57-8018-2896472EABDD}" type="parTrans" cxnId="{CE75124E-37D5-44DE-B851-A8028E9C0CA6}">
      <dgm:prSet/>
      <dgm:spPr/>
      <dgm:t>
        <a:bodyPr/>
        <a:lstStyle/>
        <a:p>
          <a:endParaRPr lang="en-US"/>
        </a:p>
      </dgm:t>
    </dgm:pt>
    <dgm:pt modelId="{ACF898E7-E49D-4A11-ACE3-1F2A569ABEEF}" type="sibTrans" cxnId="{CE75124E-37D5-44DE-B851-A8028E9C0CA6}">
      <dgm:prSet/>
      <dgm:spPr/>
      <dgm:t>
        <a:bodyPr/>
        <a:lstStyle/>
        <a:p>
          <a:endParaRPr lang="en-US"/>
        </a:p>
      </dgm:t>
    </dgm:pt>
    <dgm:pt modelId="{9F28E01E-43F0-4721-97DE-F446FC416F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Abdominal complaints= pulmonary and lower extremity exam </a:t>
          </a:r>
        </a:p>
      </dgm:t>
    </dgm:pt>
    <dgm:pt modelId="{417B0FFF-8241-45CB-9074-EE74F43D4196}" type="parTrans" cxnId="{4A430B69-B731-4BBD-AFD8-6A3D6009F98A}">
      <dgm:prSet/>
      <dgm:spPr/>
      <dgm:t>
        <a:bodyPr/>
        <a:lstStyle/>
        <a:p>
          <a:endParaRPr lang="en-US"/>
        </a:p>
      </dgm:t>
    </dgm:pt>
    <dgm:pt modelId="{4D224533-008F-474F-8843-FF7FA7653DB2}" type="sibTrans" cxnId="{4A430B69-B731-4BBD-AFD8-6A3D6009F98A}">
      <dgm:prSet/>
      <dgm:spPr/>
      <dgm:t>
        <a:bodyPr/>
        <a:lstStyle/>
        <a:p>
          <a:endParaRPr lang="en-US"/>
        </a:p>
      </dgm:t>
    </dgm:pt>
    <dgm:pt modelId="{E34E5B5E-DEC1-476F-985D-FF83044450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Neck = mouth/posterior oropharynx and chest </a:t>
          </a:r>
        </a:p>
      </dgm:t>
    </dgm:pt>
    <dgm:pt modelId="{D58F8FBF-E51E-4C61-AE59-62FF345124C2}" type="parTrans" cxnId="{1F9360C2-8C1F-4F7A-A335-456E18D05789}">
      <dgm:prSet/>
      <dgm:spPr/>
      <dgm:t>
        <a:bodyPr/>
        <a:lstStyle/>
        <a:p>
          <a:endParaRPr lang="en-US"/>
        </a:p>
      </dgm:t>
    </dgm:pt>
    <dgm:pt modelId="{A26F05FC-527F-4873-8ECB-A5DAC588A4C9}" type="sibTrans" cxnId="{1F9360C2-8C1F-4F7A-A335-456E18D05789}">
      <dgm:prSet/>
      <dgm:spPr/>
      <dgm:t>
        <a:bodyPr/>
        <a:lstStyle/>
        <a:p>
          <a:endParaRPr lang="en-US"/>
        </a:p>
      </dgm:t>
    </dgm:pt>
    <dgm:pt modelId="{77588369-0464-4672-86D2-7BAF2793050B}" type="pres">
      <dgm:prSet presAssocID="{B7B428B1-92BC-4C37-9B14-A2D8459BFA2E}" presName="root" presStyleCnt="0">
        <dgm:presLayoutVars>
          <dgm:dir/>
          <dgm:resizeHandles val="exact"/>
        </dgm:presLayoutVars>
      </dgm:prSet>
      <dgm:spPr/>
    </dgm:pt>
    <dgm:pt modelId="{D91A7A0A-6D00-486C-ABA6-CC0F14D22F62}" type="pres">
      <dgm:prSet presAssocID="{2D8F13EE-EB93-4721-8A6C-83F7F7D49FFB}" presName="compNode" presStyleCnt="0"/>
      <dgm:spPr/>
    </dgm:pt>
    <dgm:pt modelId="{0BBE1099-D8C3-4E24-9F14-B0CE369B7DD5}" type="pres">
      <dgm:prSet presAssocID="{2D8F13EE-EB93-4721-8A6C-83F7F7D49FFB}" presName="bgRect" presStyleLbl="bgShp" presStyleIdx="0" presStyleCnt="3"/>
      <dgm:spPr/>
    </dgm:pt>
    <dgm:pt modelId="{C1F12D61-B5D2-4898-835F-34459AA2F3AE}" type="pres">
      <dgm:prSet presAssocID="{2D8F13EE-EB93-4721-8A6C-83F7F7D49F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D2D1FCB-C543-4D7A-97F8-E7501FF8996D}" type="pres">
      <dgm:prSet presAssocID="{2D8F13EE-EB93-4721-8A6C-83F7F7D49FFB}" presName="spaceRect" presStyleCnt="0"/>
      <dgm:spPr/>
    </dgm:pt>
    <dgm:pt modelId="{19698983-64F4-4E5C-B6A3-7B6270FCE31B}" type="pres">
      <dgm:prSet presAssocID="{2D8F13EE-EB93-4721-8A6C-83F7F7D49FFB}" presName="parTx" presStyleLbl="revTx" presStyleIdx="0" presStyleCnt="4">
        <dgm:presLayoutVars>
          <dgm:chMax val="0"/>
          <dgm:chPref val="0"/>
        </dgm:presLayoutVars>
      </dgm:prSet>
      <dgm:spPr/>
    </dgm:pt>
    <dgm:pt modelId="{281F8744-D899-44CC-8EAF-36AAF2586820}" type="pres">
      <dgm:prSet presAssocID="{FCC52A07-1B27-4427-9AC8-B8C5CDEF0FB6}" presName="sibTrans" presStyleCnt="0"/>
      <dgm:spPr/>
    </dgm:pt>
    <dgm:pt modelId="{6564C43C-F32A-4166-A724-93466A5B37A0}" type="pres">
      <dgm:prSet presAssocID="{BD7A61FF-A6E2-44D5-9571-1922053EEB1A}" presName="compNode" presStyleCnt="0"/>
      <dgm:spPr/>
    </dgm:pt>
    <dgm:pt modelId="{B304BBEB-31C1-46EF-B487-53CF293A166C}" type="pres">
      <dgm:prSet presAssocID="{BD7A61FF-A6E2-44D5-9571-1922053EEB1A}" presName="bgRect" presStyleLbl="bgShp" presStyleIdx="1" presStyleCnt="3"/>
      <dgm:spPr/>
    </dgm:pt>
    <dgm:pt modelId="{02B1E59F-42E8-46D6-9E69-EBABADB13BF4}" type="pres">
      <dgm:prSet presAssocID="{BD7A61FF-A6E2-44D5-9571-1922053EEB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E61EC8CD-A863-409A-87C8-D6CCC3D7C4E0}" type="pres">
      <dgm:prSet presAssocID="{BD7A61FF-A6E2-44D5-9571-1922053EEB1A}" presName="spaceRect" presStyleCnt="0"/>
      <dgm:spPr/>
    </dgm:pt>
    <dgm:pt modelId="{AF5EE38E-2B00-4D4F-884F-B2440E1E5A62}" type="pres">
      <dgm:prSet presAssocID="{BD7A61FF-A6E2-44D5-9571-1922053EEB1A}" presName="parTx" presStyleLbl="revTx" presStyleIdx="1" presStyleCnt="4">
        <dgm:presLayoutVars>
          <dgm:chMax val="0"/>
          <dgm:chPref val="0"/>
        </dgm:presLayoutVars>
      </dgm:prSet>
      <dgm:spPr/>
    </dgm:pt>
    <dgm:pt modelId="{2BBB420F-C17D-47C5-ACD8-86972471DB85}" type="pres">
      <dgm:prSet presAssocID="{46EEEAEE-8A94-4371-9C57-9B6A91DD0C24}" presName="sibTrans" presStyleCnt="0"/>
      <dgm:spPr/>
    </dgm:pt>
    <dgm:pt modelId="{7AC3AF78-E447-455E-8824-B3D2DFD9924C}" type="pres">
      <dgm:prSet presAssocID="{0CD6BC23-E6A6-4483-ABA2-363C917667F7}" presName="compNode" presStyleCnt="0"/>
      <dgm:spPr/>
    </dgm:pt>
    <dgm:pt modelId="{C4E01338-E7D0-4FBE-869C-1170CBDE8A48}" type="pres">
      <dgm:prSet presAssocID="{0CD6BC23-E6A6-4483-ABA2-363C917667F7}" presName="bgRect" presStyleLbl="bgShp" presStyleIdx="2" presStyleCnt="3"/>
      <dgm:spPr/>
    </dgm:pt>
    <dgm:pt modelId="{5FB9B839-802B-4277-902B-544DC9AD4191}" type="pres">
      <dgm:prSet presAssocID="{0CD6BC23-E6A6-4483-ABA2-363C917667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E13BB7C-4CDD-4903-8A27-10EF4B86E7A9}" type="pres">
      <dgm:prSet presAssocID="{0CD6BC23-E6A6-4483-ABA2-363C917667F7}" presName="spaceRect" presStyleCnt="0"/>
      <dgm:spPr/>
    </dgm:pt>
    <dgm:pt modelId="{441B6457-3CEB-421B-9B89-0E8872B4EC30}" type="pres">
      <dgm:prSet presAssocID="{0CD6BC23-E6A6-4483-ABA2-363C917667F7}" presName="parTx" presStyleLbl="revTx" presStyleIdx="2" presStyleCnt="4">
        <dgm:presLayoutVars>
          <dgm:chMax val="0"/>
          <dgm:chPref val="0"/>
        </dgm:presLayoutVars>
      </dgm:prSet>
      <dgm:spPr/>
    </dgm:pt>
    <dgm:pt modelId="{BE653485-B1E6-446A-9421-8E46389BA932}" type="pres">
      <dgm:prSet presAssocID="{0CD6BC23-E6A6-4483-ABA2-363C917667F7}" presName="desTx" presStyleLbl="revTx" presStyleIdx="3" presStyleCnt="4">
        <dgm:presLayoutVars/>
      </dgm:prSet>
      <dgm:spPr/>
    </dgm:pt>
  </dgm:ptLst>
  <dgm:cxnLst>
    <dgm:cxn modelId="{F8827419-660C-4951-8EE9-7A5744B336E7}" type="presOf" srcId="{E34E5B5E-DEC1-476F-985D-FF83044450DF}" destId="{BE653485-B1E6-446A-9421-8E46389BA932}" srcOrd="0" destOrd="1" presId="urn:microsoft.com/office/officeart/2018/2/layout/IconVerticalSolidList"/>
    <dgm:cxn modelId="{32347136-D42D-43E6-8B39-0E407D95D878}" type="presOf" srcId="{0CD6BC23-E6A6-4483-ABA2-363C917667F7}" destId="{441B6457-3CEB-421B-9B89-0E8872B4EC30}" srcOrd="0" destOrd="0" presId="urn:microsoft.com/office/officeart/2018/2/layout/IconVerticalSolidList"/>
    <dgm:cxn modelId="{4A430B69-B731-4BBD-AFD8-6A3D6009F98A}" srcId="{0CD6BC23-E6A6-4483-ABA2-363C917667F7}" destId="{9F28E01E-43F0-4721-97DE-F446FC416F8D}" srcOrd="0" destOrd="0" parTransId="{417B0FFF-8241-45CB-9074-EE74F43D4196}" sibTransId="{4D224533-008F-474F-8843-FF7FA7653DB2}"/>
    <dgm:cxn modelId="{43A81849-BA12-4844-8E80-063608348189}" type="presOf" srcId="{B7B428B1-92BC-4C37-9B14-A2D8459BFA2E}" destId="{77588369-0464-4672-86D2-7BAF2793050B}" srcOrd="0" destOrd="0" presId="urn:microsoft.com/office/officeart/2018/2/layout/IconVerticalSolidList"/>
    <dgm:cxn modelId="{CE75124E-37D5-44DE-B851-A8028E9C0CA6}" srcId="{B7B428B1-92BC-4C37-9B14-A2D8459BFA2E}" destId="{0CD6BC23-E6A6-4483-ABA2-363C917667F7}" srcOrd="2" destOrd="0" parTransId="{840A8A8B-1BBB-4C57-8018-2896472EABDD}" sibTransId="{ACF898E7-E49D-4A11-ACE3-1F2A569ABEEF}"/>
    <dgm:cxn modelId="{0EFDCC4E-0622-47DA-8917-6071714EAA54}" type="presOf" srcId="{BD7A61FF-A6E2-44D5-9571-1922053EEB1A}" destId="{AF5EE38E-2B00-4D4F-884F-B2440E1E5A62}" srcOrd="0" destOrd="0" presId="urn:microsoft.com/office/officeart/2018/2/layout/IconVerticalSolidList"/>
    <dgm:cxn modelId="{67FE3E8D-FC9C-45FB-B182-9473D44AD432}" srcId="{B7B428B1-92BC-4C37-9B14-A2D8459BFA2E}" destId="{BD7A61FF-A6E2-44D5-9571-1922053EEB1A}" srcOrd="1" destOrd="0" parTransId="{A493CCE4-C217-4CD0-A3BB-408D3DB40131}" sibTransId="{46EEEAEE-8A94-4371-9C57-9B6A91DD0C24}"/>
    <dgm:cxn modelId="{CD047D92-A281-4B91-AD95-F50795665133}" type="presOf" srcId="{9F28E01E-43F0-4721-97DE-F446FC416F8D}" destId="{BE653485-B1E6-446A-9421-8E46389BA932}" srcOrd="0" destOrd="0" presId="urn:microsoft.com/office/officeart/2018/2/layout/IconVerticalSolidList"/>
    <dgm:cxn modelId="{1F9360C2-8C1F-4F7A-A335-456E18D05789}" srcId="{0CD6BC23-E6A6-4483-ABA2-363C917667F7}" destId="{E34E5B5E-DEC1-476F-985D-FF83044450DF}" srcOrd="1" destOrd="0" parTransId="{D58F8FBF-E51E-4C61-AE59-62FF345124C2}" sibTransId="{A26F05FC-527F-4873-8ECB-A5DAC588A4C9}"/>
    <dgm:cxn modelId="{6033AECA-B601-46B4-9187-7FF0984CA1E7}" type="presOf" srcId="{2D8F13EE-EB93-4721-8A6C-83F7F7D49FFB}" destId="{19698983-64F4-4E5C-B6A3-7B6270FCE31B}" srcOrd="0" destOrd="0" presId="urn:microsoft.com/office/officeart/2018/2/layout/IconVerticalSolidList"/>
    <dgm:cxn modelId="{6C42FAD2-D790-4149-A967-9719EAA6D0C2}" srcId="{B7B428B1-92BC-4C37-9B14-A2D8459BFA2E}" destId="{2D8F13EE-EB93-4721-8A6C-83F7F7D49FFB}" srcOrd="0" destOrd="0" parTransId="{70658369-8587-4CCC-BD0E-B0DBB09A76CB}" sibTransId="{FCC52A07-1B27-4427-9AC8-B8C5CDEF0FB6}"/>
    <dgm:cxn modelId="{5B24D493-79FD-45E0-BF79-5A856A8093EB}" type="presParOf" srcId="{77588369-0464-4672-86D2-7BAF2793050B}" destId="{D91A7A0A-6D00-486C-ABA6-CC0F14D22F62}" srcOrd="0" destOrd="0" presId="urn:microsoft.com/office/officeart/2018/2/layout/IconVerticalSolidList"/>
    <dgm:cxn modelId="{2E106195-C984-4D45-803A-2F44A4E819F4}" type="presParOf" srcId="{D91A7A0A-6D00-486C-ABA6-CC0F14D22F62}" destId="{0BBE1099-D8C3-4E24-9F14-B0CE369B7DD5}" srcOrd="0" destOrd="0" presId="urn:microsoft.com/office/officeart/2018/2/layout/IconVerticalSolidList"/>
    <dgm:cxn modelId="{68A5B409-DB8F-44CA-84A5-385CBC21F1FB}" type="presParOf" srcId="{D91A7A0A-6D00-486C-ABA6-CC0F14D22F62}" destId="{C1F12D61-B5D2-4898-835F-34459AA2F3AE}" srcOrd="1" destOrd="0" presId="urn:microsoft.com/office/officeart/2018/2/layout/IconVerticalSolidList"/>
    <dgm:cxn modelId="{A498879E-364F-4A3A-A75D-330595D264BB}" type="presParOf" srcId="{D91A7A0A-6D00-486C-ABA6-CC0F14D22F62}" destId="{CD2D1FCB-C543-4D7A-97F8-E7501FF8996D}" srcOrd="2" destOrd="0" presId="urn:microsoft.com/office/officeart/2018/2/layout/IconVerticalSolidList"/>
    <dgm:cxn modelId="{BEF7BC7C-C3B5-4007-B588-8529612E08EB}" type="presParOf" srcId="{D91A7A0A-6D00-486C-ABA6-CC0F14D22F62}" destId="{19698983-64F4-4E5C-B6A3-7B6270FCE31B}" srcOrd="3" destOrd="0" presId="urn:microsoft.com/office/officeart/2018/2/layout/IconVerticalSolidList"/>
    <dgm:cxn modelId="{35AF2DB4-881A-4A79-86A1-C668DC4D249D}" type="presParOf" srcId="{77588369-0464-4672-86D2-7BAF2793050B}" destId="{281F8744-D899-44CC-8EAF-36AAF2586820}" srcOrd="1" destOrd="0" presId="urn:microsoft.com/office/officeart/2018/2/layout/IconVerticalSolidList"/>
    <dgm:cxn modelId="{8607AEF9-A99C-4479-BB16-BFF5BC48187B}" type="presParOf" srcId="{77588369-0464-4672-86D2-7BAF2793050B}" destId="{6564C43C-F32A-4166-A724-93466A5B37A0}" srcOrd="2" destOrd="0" presId="urn:microsoft.com/office/officeart/2018/2/layout/IconVerticalSolidList"/>
    <dgm:cxn modelId="{7FBC2E0B-0682-4B98-91D2-C416A9C23946}" type="presParOf" srcId="{6564C43C-F32A-4166-A724-93466A5B37A0}" destId="{B304BBEB-31C1-46EF-B487-53CF293A166C}" srcOrd="0" destOrd="0" presId="urn:microsoft.com/office/officeart/2018/2/layout/IconVerticalSolidList"/>
    <dgm:cxn modelId="{399D00D9-DEB8-4FEE-B493-7F447275520B}" type="presParOf" srcId="{6564C43C-F32A-4166-A724-93466A5B37A0}" destId="{02B1E59F-42E8-46D6-9E69-EBABADB13BF4}" srcOrd="1" destOrd="0" presId="urn:microsoft.com/office/officeart/2018/2/layout/IconVerticalSolidList"/>
    <dgm:cxn modelId="{10EE1A17-83B6-4E76-A897-CB28C4A2730B}" type="presParOf" srcId="{6564C43C-F32A-4166-A724-93466A5B37A0}" destId="{E61EC8CD-A863-409A-87C8-D6CCC3D7C4E0}" srcOrd="2" destOrd="0" presId="urn:microsoft.com/office/officeart/2018/2/layout/IconVerticalSolidList"/>
    <dgm:cxn modelId="{1B532633-B647-4247-8B40-DA1B542FAEF2}" type="presParOf" srcId="{6564C43C-F32A-4166-A724-93466A5B37A0}" destId="{AF5EE38E-2B00-4D4F-884F-B2440E1E5A62}" srcOrd="3" destOrd="0" presId="urn:microsoft.com/office/officeart/2018/2/layout/IconVerticalSolidList"/>
    <dgm:cxn modelId="{FF9843D6-F058-478F-A1D4-6FFEF7B23DD7}" type="presParOf" srcId="{77588369-0464-4672-86D2-7BAF2793050B}" destId="{2BBB420F-C17D-47C5-ACD8-86972471DB85}" srcOrd="3" destOrd="0" presId="urn:microsoft.com/office/officeart/2018/2/layout/IconVerticalSolidList"/>
    <dgm:cxn modelId="{D8ED6259-91EC-4020-8290-15F12F465972}" type="presParOf" srcId="{77588369-0464-4672-86D2-7BAF2793050B}" destId="{7AC3AF78-E447-455E-8824-B3D2DFD9924C}" srcOrd="4" destOrd="0" presId="urn:microsoft.com/office/officeart/2018/2/layout/IconVerticalSolidList"/>
    <dgm:cxn modelId="{5E5A2714-8A5D-4C84-BCB6-902343D3330E}" type="presParOf" srcId="{7AC3AF78-E447-455E-8824-B3D2DFD9924C}" destId="{C4E01338-E7D0-4FBE-869C-1170CBDE8A48}" srcOrd="0" destOrd="0" presId="urn:microsoft.com/office/officeart/2018/2/layout/IconVerticalSolidList"/>
    <dgm:cxn modelId="{AC730FD1-2E03-4442-AC52-E0589926E8A2}" type="presParOf" srcId="{7AC3AF78-E447-455E-8824-B3D2DFD9924C}" destId="{5FB9B839-802B-4277-902B-544DC9AD4191}" srcOrd="1" destOrd="0" presId="urn:microsoft.com/office/officeart/2018/2/layout/IconVerticalSolidList"/>
    <dgm:cxn modelId="{CCBEDE82-37A9-41AD-83BE-3E15C8CD6889}" type="presParOf" srcId="{7AC3AF78-E447-455E-8824-B3D2DFD9924C}" destId="{5E13BB7C-4CDD-4903-8A27-10EF4B86E7A9}" srcOrd="2" destOrd="0" presId="urn:microsoft.com/office/officeart/2018/2/layout/IconVerticalSolidList"/>
    <dgm:cxn modelId="{094401BD-CCA1-4353-B370-B6671F8C242E}" type="presParOf" srcId="{7AC3AF78-E447-455E-8824-B3D2DFD9924C}" destId="{441B6457-3CEB-421B-9B89-0E8872B4EC30}" srcOrd="3" destOrd="0" presId="urn:microsoft.com/office/officeart/2018/2/layout/IconVerticalSolidList"/>
    <dgm:cxn modelId="{419C66D3-64CD-4E1D-87FA-EDE8648393F1}" type="presParOf" srcId="{7AC3AF78-E447-455E-8824-B3D2DFD9924C}" destId="{BE653485-B1E6-446A-9421-8E46389BA93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85E793-CA7D-482C-8283-4390EA18CA0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817836-A81E-42B6-8115-CEC14B5C9E6D}">
      <dgm:prSet/>
      <dgm:spPr/>
      <dgm:t>
        <a:bodyPr/>
        <a:lstStyle/>
        <a:p>
          <a:r>
            <a:rPr lang="en-US"/>
            <a:t>Primary survey </a:t>
          </a:r>
        </a:p>
      </dgm:t>
    </dgm:pt>
    <dgm:pt modelId="{5F378846-975A-4638-8758-CF39F96E25FC}" type="parTrans" cxnId="{623026A7-5C6B-4582-B4F9-1EB26F042139}">
      <dgm:prSet/>
      <dgm:spPr/>
      <dgm:t>
        <a:bodyPr/>
        <a:lstStyle/>
        <a:p>
          <a:endParaRPr lang="en-US"/>
        </a:p>
      </dgm:t>
    </dgm:pt>
    <dgm:pt modelId="{E71E3F28-3625-4E9C-AB6D-745FC98ADE9F}" type="sibTrans" cxnId="{623026A7-5C6B-4582-B4F9-1EB26F042139}">
      <dgm:prSet/>
      <dgm:spPr/>
      <dgm:t>
        <a:bodyPr/>
        <a:lstStyle/>
        <a:p>
          <a:endParaRPr lang="en-US"/>
        </a:p>
      </dgm:t>
    </dgm:pt>
    <dgm:pt modelId="{6F3E4365-64F1-4890-937B-6BCABAB2EC59}">
      <dgm:prSet/>
      <dgm:spPr/>
      <dgm:t>
        <a:bodyPr/>
        <a:lstStyle/>
        <a:p>
          <a:r>
            <a:rPr lang="en-US" dirty="0"/>
            <a:t>OPQRST/SAMPLE </a:t>
          </a:r>
        </a:p>
      </dgm:t>
    </dgm:pt>
    <dgm:pt modelId="{FFE81268-5D55-46C8-844E-EA32F98600D6}" type="parTrans" cxnId="{E14A9627-6E0F-4A51-9E1B-2208D4B4906B}">
      <dgm:prSet/>
      <dgm:spPr/>
      <dgm:t>
        <a:bodyPr/>
        <a:lstStyle/>
        <a:p>
          <a:endParaRPr lang="en-US"/>
        </a:p>
      </dgm:t>
    </dgm:pt>
    <dgm:pt modelId="{0522B50C-5B52-430F-91FB-58E76BE2E176}" type="sibTrans" cxnId="{E14A9627-6E0F-4A51-9E1B-2208D4B4906B}">
      <dgm:prSet/>
      <dgm:spPr/>
      <dgm:t>
        <a:bodyPr/>
        <a:lstStyle/>
        <a:p>
          <a:endParaRPr lang="en-US"/>
        </a:p>
      </dgm:t>
    </dgm:pt>
    <dgm:pt modelId="{E18CF13F-AD7E-4A95-A1F0-2ED288E3B7B5}">
      <dgm:prSet/>
      <dgm:spPr/>
      <dgm:t>
        <a:bodyPr/>
        <a:lstStyle/>
        <a:p>
          <a:r>
            <a:rPr lang="en-US" dirty="0"/>
            <a:t>Exam </a:t>
          </a:r>
        </a:p>
      </dgm:t>
    </dgm:pt>
    <dgm:pt modelId="{1F75294A-C005-4BA0-9E5A-801B02BF9396}" type="parTrans" cxnId="{7327B89D-66A1-475C-AAF3-B5F4A3BBB704}">
      <dgm:prSet/>
      <dgm:spPr/>
      <dgm:t>
        <a:bodyPr/>
        <a:lstStyle/>
        <a:p>
          <a:endParaRPr lang="en-US"/>
        </a:p>
      </dgm:t>
    </dgm:pt>
    <dgm:pt modelId="{C412C842-0453-4F0C-8788-873A935BB9D2}" type="sibTrans" cxnId="{7327B89D-66A1-475C-AAF3-B5F4A3BBB704}">
      <dgm:prSet/>
      <dgm:spPr/>
      <dgm:t>
        <a:bodyPr/>
        <a:lstStyle/>
        <a:p>
          <a:endParaRPr lang="en-US"/>
        </a:p>
      </dgm:t>
    </dgm:pt>
    <dgm:pt modelId="{455DDA59-F84F-431C-B8DD-3A989E1D711C}">
      <dgm:prSet/>
      <dgm:spPr/>
      <dgm:t>
        <a:bodyPr/>
        <a:lstStyle/>
        <a:p>
          <a:r>
            <a:rPr lang="en-US" dirty="0"/>
            <a:t>Vitals</a:t>
          </a:r>
        </a:p>
      </dgm:t>
    </dgm:pt>
    <dgm:pt modelId="{0B594DE1-918F-42CE-A692-4EA4FF83C4F9}" type="parTrans" cxnId="{EAFBC9C0-C78D-46F7-9DA5-15D670DFE0EA}">
      <dgm:prSet/>
      <dgm:spPr/>
      <dgm:t>
        <a:bodyPr/>
        <a:lstStyle/>
        <a:p>
          <a:endParaRPr lang="en-US"/>
        </a:p>
      </dgm:t>
    </dgm:pt>
    <dgm:pt modelId="{3A4442DF-8BEC-463F-99CC-DFB6BCA50DE4}" type="sibTrans" cxnId="{EAFBC9C0-C78D-46F7-9DA5-15D670DFE0EA}">
      <dgm:prSet/>
      <dgm:spPr/>
      <dgm:t>
        <a:bodyPr/>
        <a:lstStyle/>
        <a:p>
          <a:endParaRPr lang="en-US"/>
        </a:p>
      </dgm:t>
    </dgm:pt>
    <dgm:pt modelId="{C60EB326-F789-44C6-A80B-D0E23B033BA9}" type="pres">
      <dgm:prSet presAssocID="{1585E793-CA7D-482C-8283-4390EA18CA0F}" presName="linear" presStyleCnt="0">
        <dgm:presLayoutVars>
          <dgm:dir/>
          <dgm:animLvl val="lvl"/>
          <dgm:resizeHandles val="exact"/>
        </dgm:presLayoutVars>
      </dgm:prSet>
      <dgm:spPr/>
    </dgm:pt>
    <dgm:pt modelId="{345E046C-4AFF-4AA5-87DE-81A551D735EC}" type="pres">
      <dgm:prSet presAssocID="{05817836-A81E-42B6-8115-CEC14B5C9E6D}" presName="parentLin" presStyleCnt="0"/>
      <dgm:spPr/>
    </dgm:pt>
    <dgm:pt modelId="{D63AFC83-48B5-42DD-9844-1CAF5BD3BCF1}" type="pres">
      <dgm:prSet presAssocID="{05817836-A81E-42B6-8115-CEC14B5C9E6D}" presName="parentLeftMargin" presStyleLbl="node1" presStyleIdx="0" presStyleCnt="4"/>
      <dgm:spPr/>
    </dgm:pt>
    <dgm:pt modelId="{E3EE93BB-FE6B-4C95-9314-89DA5C74425B}" type="pres">
      <dgm:prSet presAssocID="{05817836-A81E-42B6-8115-CEC14B5C9E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4F45B2-580F-46E5-8A2A-774E81D86011}" type="pres">
      <dgm:prSet presAssocID="{05817836-A81E-42B6-8115-CEC14B5C9E6D}" presName="negativeSpace" presStyleCnt="0"/>
      <dgm:spPr/>
    </dgm:pt>
    <dgm:pt modelId="{1A3F70C7-619E-4C66-8D55-4330CD043F2A}" type="pres">
      <dgm:prSet presAssocID="{05817836-A81E-42B6-8115-CEC14B5C9E6D}" presName="childText" presStyleLbl="conFgAcc1" presStyleIdx="0" presStyleCnt="4">
        <dgm:presLayoutVars>
          <dgm:bulletEnabled val="1"/>
        </dgm:presLayoutVars>
      </dgm:prSet>
      <dgm:spPr/>
    </dgm:pt>
    <dgm:pt modelId="{8F7BC888-E4A4-4AC9-A808-D78C6604D110}" type="pres">
      <dgm:prSet presAssocID="{E71E3F28-3625-4E9C-AB6D-745FC98ADE9F}" presName="spaceBetweenRectangles" presStyleCnt="0"/>
      <dgm:spPr/>
    </dgm:pt>
    <dgm:pt modelId="{4E0997B8-F59A-45FB-B7C6-1AD721F65216}" type="pres">
      <dgm:prSet presAssocID="{6F3E4365-64F1-4890-937B-6BCABAB2EC59}" presName="parentLin" presStyleCnt="0"/>
      <dgm:spPr/>
    </dgm:pt>
    <dgm:pt modelId="{0F6A16F5-DA0C-42F1-BADA-0F0A26E365A6}" type="pres">
      <dgm:prSet presAssocID="{6F3E4365-64F1-4890-937B-6BCABAB2EC59}" presName="parentLeftMargin" presStyleLbl="node1" presStyleIdx="0" presStyleCnt="4"/>
      <dgm:spPr/>
    </dgm:pt>
    <dgm:pt modelId="{5819CD59-8B6A-42FB-A490-46FA606DDC71}" type="pres">
      <dgm:prSet presAssocID="{6F3E4365-64F1-4890-937B-6BCABAB2EC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BA0E2C-6346-4DEC-95EA-BBA1002C2E41}" type="pres">
      <dgm:prSet presAssocID="{6F3E4365-64F1-4890-937B-6BCABAB2EC59}" presName="negativeSpace" presStyleCnt="0"/>
      <dgm:spPr/>
    </dgm:pt>
    <dgm:pt modelId="{E363AA17-6058-4FFB-A850-3EFEC1920381}" type="pres">
      <dgm:prSet presAssocID="{6F3E4365-64F1-4890-937B-6BCABAB2EC59}" presName="childText" presStyleLbl="conFgAcc1" presStyleIdx="1" presStyleCnt="4">
        <dgm:presLayoutVars>
          <dgm:bulletEnabled val="1"/>
        </dgm:presLayoutVars>
      </dgm:prSet>
      <dgm:spPr/>
    </dgm:pt>
    <dgm:pt modelId="{76CFB5BB-85A6-45FB-A862-8C431C8444A3}" type="pres">
      <dgm:prSet presAssocID="{0522B50C-5B52-430F-91FB-58E76BE2E176}" presName="spaceBetweenRectangles" presStyleCnt="0"/>
      <dgm:spPr/>
    </dgm:pt>
    <dgm:pt modelId="{0821CE8E-4598-43A4-ABD1-1496E02320FA}" type="pres">
      <dgm:prSet presAssocID="{455DDA59-F84F-431C-B8DD-3A989E1D711C}" presName="parentLin" presStyleCnt="0"/>
      <dgm:spPr/>
    </dgm:pt>
    <dgm:pt modelId="{0FB21DED-73EB-4ED7-9386-97E742968F61}" type="pres">
      <dgm:prSet presAssocID="{455DDA59-F84F-431C-B8DD-3A989E1D711C}" presName="parentLeftMargin" presStyleLbl="node1" presStyleIdx="1" presStyleCnt="4"/>
      <dgm:spPr/>
    </dgm:pt>
    <dgm:pt modelId="{CDA9723A-97C2-41B8-B6AC-0EE18E566000}" type="pres">
      <dgm:prSet presAssocID="{455DDA59-F84F-431C-B8DD-3A989E1D71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BA33FF-C94B-4321-81EF-B12CB14C9B42}" type="pres">
      <dgm:prSet presAssocID="{455DDA59-F84F-431C-B8DD-3A989E1D711C}" presName="negativeSpace" presStyleCnt="0"/>
      <dgm:spPr/>
    </dgm:pt>
    <dgm:pt modelId="{56AD0062-DADE-42EA-BFA5-BFCEF5E9A6A2}" type="pres">
      <dgm:prSet presAssocID="{455DDA59-F84F-431C-B8DD-3A989E1D711C}" presName="childText" presStyleLbl="conFgAcc1" presStyleIdx="2" presStyleCnt="4">
        <dgm:presLayoutVars>
          <dgm:bulletEnabled val="1"/>
        </dgm:presLayoutVars>
      </dgm:prSet>
      <dgm:spPr/>
    </dgm:pt>
    <dgm:pt modelId="{3EAC525D-1166-4FDA-AE6C-957A55AAE38D}" type="pres">
      <dgm:prSet presAssocID="{3A4442DF-8BEC-463F-99CC-DFB6BCA50DE4}" presName="spaceBetweenRectangles" presStyleCnt="0"/>
      <dgm:spPr/>
    </dgm:pt>
    <dgm:pt modelId="{08E072CA-4805-43C7-9D63-514378076E15}" type="pres">
      <dgm:prSet presAssocID="{E18CF13F-AD7E-4A95-A1F0-2ED288E3B7B5}" presName="parentLin" presStyleCnt="0"/>
      <dgm:spPr/>
    </dgm:pt>
    <dgm:pt modelId="{081791ED-8CA9-4AB6-8039-6FA058A48AB7}" type="pres">
      <dgm:prSet presAssocID="{E18CF13F-AD7E-4A95-A1F0-2ED288E3B7B5}" presName="parentLeftMargin" presStyleLbl="node1" presStyleIdx="2" presStyleCnt="4"/>
      <dgm:spPr/>
    </dgm:pt>
    <dgm:pt modelId="{E22C6B9B-2BF0-4CE6-BC7D-D0379CEB1166}" type="pres">
      <dgm:prSet presAssocID="{E18CF13F-AD7E-4A95-A1F0-2ED288E3B7B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6E2692-0A1F-49AA-AA3A-AA03300FD4EC}" type="pres">
      <dgm:prSet presAssocID="{E18CF13F-AD7E-4A95-A1F0-2ED288E3B7B5}" presName="negativeSpace" presStyleCnt="0"/>
      <dgm:spPr/>
    </dgm:pt>
    <dgm:pt modelId="{3697D47B-66D4-4FDE-9A44-58AE70D7345F}" type="pres">
      <dgm:prSet presAssocID="{E18CF13F-AD7E-4A95-A1F0-2ED288E3B7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4A9627-6E0F-4A51-9E1B-2208D4B4906B}" srcId="{1585E793-CA7D-482C-8283-4390EA18CA0F}" destId="{6F3E4365-64F1-4890-937B-6BCABAB2EC59}" srcOrd="1" destOrd="0" parTransId="{FFE81268-5D55-46C8-844E-EA32F98600D6}" sibTransId="{0522B50C-5B52-430F-91FB-58E76BE2E176}"/>
    <dgm:cxn modelId="{5ED9515D-2CF0-4B89-AF3A-1AD11D5909B1}" type="presOf" srcId="{455DDA59-F84F-431C-B8DD-3A989E1D711C}" destId="{CDA9723A-97C2-41B8-B6AC-0EE18E566000}" srcOrd="1" destOrd="0" presId="urn:microsoft.com/office/officeart/2005/8/layout/list1"/>
    <dgm:cxn modelId="{9DF56963-59B6-4263-8988-CDC3BCBBC37A}" type="presOf" srcId="{1585E793-CA7D-482C-8283-4390EA18CA0F}" destId="{C60EB326-F789-44C6-A80B-D0E23B033BA9}" srcOrd="0" destOrd="0" presId="urn:microsoft.com/office/officeart/2005/8/layout/list1"/>
    <dgm:cxn modelId="{B9DBCD53-55C3-4F3A-AA53-1B2617C59EC6}" type="presOf" srcId="{6F3E4365-64F1-4890-937B-6BCABAB2EC59}" destId="{0F6A16F5-DA0C-42F1-BADA-0F0A26E365A6}" srcOrd="0" destOrd="0" presId="urn:microsoft.com/office/officeart/2005/8/layout/list1"/>
    <dgm:cxn modelId="{7A691C78-F870-43E1-9528-BB22B7E6FF55}" type="presOf" srcId="{455DDA59-F84F-431C-B8DD-3A989E1D711C}" destId="{0FB21DED-73EB-4ED7-9386-97E742968F61}" srcOrd="0" destOrd="0" presId="urn:microsoft.com/office/officeart/2005/8/layout/list1"/>
    <dgm:cxn modelId="{05C3798B-B365-40BC-8AA9-AEE4FD9D59F5}" type="presOf" srcId="{05817836-A81E-42B6-8115-CEC14B5C9E6D}" destId="{D63AFC83-48B5-42DD-9844-1CAF5BD3BCF1}" srcOrd="0" destOrd="0" presId="urn:microsoft.com/office/officeart/2005/8/layout/list1"/>
    <dgm:cxn modelId="{7327B89D-66A1-475C-AAF3-B5F4A3BBB704}" srcId="{1585E793-CA7D-482C-8283-4390EA18CA0F}" destId="{E18CF13F-AD7E-4A95-A1F0-2ED288E3B7B5}" srcOrd="3" destOrd="0" parTransId="{1F75294A-C005-4BA0-9E5A-801B02BF9396}" sibTransId="{C412C842-0453-4F0C-8788-873A935BB9D2}"/>
    <dgm:cxn modelId="{623026A7-5C6B-4582-B4F9-1EB26F042139}" srcId="{1585E793-CA7D-482C-8283-4390EA18CA0F}" destId="{05817836-A81E-42B6-8115-CEC14B5C9E6D}" srcOrd="0" destOrd="0" parTransId="{5F378846-975A-4638-8758-CF39F96E25FC}" sibTransId="{E71E3F28-3625-4E9C-AB6D-745FC98ADE9F}"/>
    <dgm:cxn modelId="{EAFBC9C0-C78D-46F7-9DA5-15D670DFE0EA}" srcId="{1585E793-CA7D-482C-8283-4390EA18CA0F}" destId="{455DDA59-F84F-431C-B8DD-3A989E1D711C}" srcOrd="2" destOrd="0" parTransId="{0B594DE1-918F-42CE-A692-4EA4FF83C4F9}" sibTransId="{3A4442DF-8BEC-463F-99CC-DFB6BCA50DE4}"/>
    <dgm:cxn modelId="{7FA539C2-1928-4AC4-886A-D02A86976769}" type="presOf" srcId="{05817836-A81E-42B6-8115-CEC14B5C9E6D}" destId="{E3EE93BB-FE6B-4C95-9314-89DA5C74425B}" srcOrd="1" destOrd="0" presId="urn:microsoft.com/office/officeart/2005/8/layout/list1"/>
    <dgm:cxn modelId="{B5F048C2-10EC-449C-AF8E-8E7A401663B9}" type="presOf" srcId="{E18CF13F-AD7E-4A95-A1F0-2ED288E3B7B5}" destId="{E22C6B9B-2BF0-4CE6-BC7D-D0379CEB1166}" srcOrd="1" destOrd="0" presId="urn:microsoft.com/office/officeart/2005/8/layout/list1"/>
    <dgm:cxn modelId="{7DEE00D0-E0FF-4718-B8E9-3278C12EA44A}" type="presOf" srcId="{6F3E4365-64F1-4890-937B-6BCABAB2EC59}" destId="{5819CD59-8B6A-42FB-A490-46FA606DDC71}" srcOrd="1" destOrd="0" presId="urn:microsoft.com/office/officeart/2005/8/layout/list1"/>
    <dgm:cxn modelId="{529E33D8-527C-4EB9-9E88-43998664687B}" type="presOf" srcId="{E18CF13F-AD7E-4A95-A1F0-2ED288E3B7B5}" destId="{081791ED-8CA9-4AB6-8039-6FA058A48AB7}" srcOrd="0" destOrd="0" presId="urn:microsoft.com/office/officeart/2005/8/layout/list1"/>
    <dgm:cxn modelId="{6B519554-6D46-4407-81B2-650B1ADB166C}" type="presParOf" srcId="{C60EB326-F789-44C6-A80B-D0E23B033BA9}" destId="{345E046C-4AFF-4AA5-87DE-81A551D735EC}" srcOrd="0" destOrd="0" presId="urn:microsoft.com/office/officeart/2005/8/layout/list1"/>
    <dgm:cxn modelId="{4F53B643-B613-4F76-B4B0-22B44252AFDC}" type="presParOf" srcId="{345E046C-4AFF-4AA5-87DE-81A551D735EC}" destId="{D63AFC83-48B5-42DD-9844-1CAF5BD3BCF1}" srcOrd="0" destOrd="0" presId="urn:microsoft.com/office/officeart/2005/8/layout/list1"/>
    <dgm:cxn modelId="{CB764144-2647-4CCB-A0C8-25857ACF01E2}" type="presParOf" srcId="{345E046C-4AFF-4AA5-87DE-81A551D735EC}" destId="{E3EE93BB-FE6B-4C95-9314-89DA5C74425B}" srcOrd="1" destOrd="0" presId="urn:microsoft.com/office/officeart/2005/8/layout/list1"/>
    <dgm:cxn modelId="{A3C1A7E2-6866-49B6-BAE8-C375A08BF93D}" type="presParOf" srcId="{C60EB326-F789-44C6-A80B-D0E23B033BA9}" destId="{DB4F45B2-580F-46E5-8A2A-774E81D86011}" srcOrd="1" destOrd="0" presId="urn:microsoft.com/office/officeart/2005/8/layout/list1"/>
    <dgm:cxn modelId="{85A5E59D-C046-4648-A29E-12EAE46B1ABC}" type="presParOf" srcId="{C60EB326-F789-44C6-A80B-D0E23B033BA9}" destId="{1A3F70C7-619E-4C66-8D55-4330CD043F2A}" srcOrd="2" destOrd="0" presId="urn:microsoft.com/office/officeart/2005/8/layout/list1"/>
    <dgm:cxn modelId="{204DFD1A-1945-45A8-BBFF-396E1D91962C}" type="presParOf" srcId="{C60EB326-F789-44C6-A80B-D0E23B033BA9}" destId="{8F7BC888-E4A4-4AC9-A808-D78C6604D110}" srcOrd="3" destOrd="0" presId="urn:microsoft.com/office/officeart/2005/8/layout/list1"/>
    <dgm:cxn modelId="{E7C165DA-EDB1-4F5D-BA0C-C38B305A4A77}" type="presParOf" srcId="{C60EB326-F789-44C6-A80B-D0E23B033BA9}" destId="{4E0997B8-F59A-45FB-B7C6-1AD721F65216}" srcOrd="4" destOrd="0" presId="urn:microsoft.com/office/officeart/2005/8/layout/list1"/>
    <dgm:cxn modelId="{6BB516FB-7478-48C4-A4C3-0BF0CB22226D}" type="presParOf" srcId="{4E0997B8-F59A-45FB-B7C6-1AD721F65216}" destId="{0F6A16F5-DA0C-42F1-BADA-0F0A26E365A6}" srcOrd="0" destOrd="0" presId="urn:microsoft.com/office/officeart/2005/8/layout/list1"/>
    <dgm:cxn modelId="{7A7E250E-5F01-4E5A-8873-1EBE99AE9BC0}" type="presParOf" srcId="{4E0997B8-F59A-45FB-B7C6-1AD721F65216}" destId="{5819CD59-8B6A-42FB-A490-46FA606DDC71}" srcOrd="1" destOrd="0" presId="urn:microsoft.com/office/officeart/2005/8/layout/list1"/>
    <dgm:cxn modelId="{2E91F7CD-99D2-43D5-8960-A7CDCCDE7669}" type="presParOf" srcId="{C60EB326-F789-44C6-A80B-D0E23B033BA9}" destId="{EABA0E2C-6346-4DEC-95EA-BBA1002C2E41}" srcOrd="5" destOrd="0" presId="urn:microsoft.com/office/officeart/2005/8/layout/list1"/>
    <dgm:cxn modelId="{9737B612-707E-4107-9DC3-FF9942E27C73}" type="presParOf" srcId="{C60EB326-F789-44C6-A80B-D0E23B033BA9}" destId="{E363AA17-6058-4FFB-A850-3EFEC1920381}" srcOrd="6" destOrd="0" presId="urn:microsoft.com/office/officeart/2005/8/layout/list1"/>
    <dgm:cxn modelId="{720F348A-9926-41BC-83AE-2B46B3B5CDE8}" type="presParOf" srcId="{C60EB326-F789-44C6-A80B-D0E23B033BA9}" destId="{76CFB5BB-85A6-45FB-A862-8C431C8444A3}" srcOrd="7" destOrd="0" presId="urn:microsoft.com/office/officeart/2005/8/layout/list1"/>
    <dgm:cxn modelId="{79244537-AAAE-4634-8FAB-BFE01654F642}" type="presParOf" srcId="{C60EB326-F789-44C6-A80B-D0E23B033BA9}" destId="{0821CE8E-4598-43A4-ABD1-1496E02320FA}" srcOrd="8" destOrd="0" presId="urn:microsoft.com/office/officeart/2005/8/layout/list1"/>
    <dgm:cxn modelId="{23D6060B-2DFC-42A6-AB3D-1E22AA400C28}" type="presParOf" srcId="{0821CE8E-4598-43A4-ABD1-1496E02320FA}" destId="{0FB21DED-73EB-4ED7-9386-97E742968F61}" srcOrd="0" destOrd="0" presId="urn:microsoft.com/office/officeart/2005/8/layout/list1"/>
    <dgm:cxn modelId="{3B68E5C7-3A43-4A34-A5C2-7F3184922262}" type="presParOf" srcId="{0821CE8E-4598-43A4-ABD1-1496E02320FA}" destId="{CDA9723A-97C2-41B8-B6AC-0EE18E566000}" srcOrd="1" destOrd="0" presId="urn:microsoft.com/office/officeart/2005/8/layout/list1"/>
    <dgm:cxn modelId="{F6AB0D5D-2E73-4A4C-B1A0-9F2A107A2E76}" type="presParOf" srcId="{C60EB326-F789-44C6-A80B-D0E23B033BA9}" destId="{57BA33FF-C94B-4321-81EF-B12CB14C9B42}" srcOrd="9" destOrd="0" presId="urn:microsoft.com/office/officeart/2005/8/layout/list1"/>
    <dgm:cxn modelId="{8CE27C1E-0D51-47EE-9DA8-684938A966D8}" type="presParOf" srcId="{C60EB326-F789-44C6-A80B-D0E23B033BA9}" destId="{56AD0062-DADE-42EA-BFA5-BFCEF5E9A6A2}" srcOrd="10" destOrd="0" presId="urn:microsoft.com/office/officeart/2005/8/layout/list1"/>
    <dgm:cxn modelId="{526ED4BF-82B3-410F-9DA6-504311EBF734}" type="presParOf" srcId="{C60EB326-F789-44C6-A80B-D0E23B033BA9}" destId="{3EAC525D-1166-4FDA-AE6C-957A55AAE38D}" srcOrd="11" destOrd="0" presId="urn:microsoft.com/office/officeart/2005/8/layout/list1"/>
    <dgm:cxn modelId="{5BF8A9D9-49F3-40EB-9A4F-2F78545FAC27}" type="presParOf" srcId="{C60EB326-F789-44C6-A80B-D0E23B033BA9}" destId="{08E072CA-4805-43C7-9D63-514378076E15}" srcOrd="12" destOrd="0" presId="urn:microsoft.com/office/officeart/2005/8/layout/list1"/>
    <dgm:cxn modelId="{F7F78D53-3D68-4837-8553-957259297165}" type="presParOf" srcId="{08E072CA-4805-43C7-9D63-514378076E15}" destId="{081791ED-8CA9-4AB6-8039-6FA058A48AB7}" srcOrd="0" destOrd="0" presId="urn:microsoft.com/office/officeart/2005/8/layout/list1"/>
    <dgm:cxn modelId="{E2A1FD4D-CA36-429D-9BE1-E06E1BDF75DF}" type="presParOf" srcId="{08E072CA-4805-43C7-9D63-514378076E15}" destId="{E22C6B9B-2BF0-4CE6-BC7D-D0379CEB1166}" srcOrd="1" destOrd="0" presId="urn:microsoft.com/office/officeart/2005/8/layout/list1"/>
    <dgm:cxn modelId="{3244A3DD-5EE3-4978-92CD-47E677C9DD4C}" type="presParOf" srcId="{C60EB326-F789-44C6-A80B-D0E23B033BA9}" destId="{B26E2692-0A1F-49AA-AA3A-AA03300FD4EC}" srcOrd="13" destOrd="0" presId="urn:microsoft.com/office/officeart/2005/8/layout/list1"/>
    <dgm:cxn modelId="{4A7D5591-3FD8-4C2D-89D6-84142924BF66}" type="presParOf" srcId="{C60EB326-F789-44C6-A80B-D0E23B033BA9}" destId="{3697D47B-66D4-4FDE-9A44-58AE70D734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352D5-DB07-4461-9304-1D0D00171AC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38A49-D608-4F39-BB62-69BF3BF8A82C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C201B-C3F3-4F56-9A23-27472AE511F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Anchoring</a:t>
          </a:r>
          <a:r>
            <a:rPr lang="en-US" sz="1700" kern="1200" dirty="0"/>
            <a:t>: the tendency to be overly influenced by the first piece of information that we hear or see</a:t>
          </a:r>
        </a:p>
      </dsp:txBody>
      <dsp:txXfrm>
        <a:off x="1834517" y="469890"/>
        <a:ext cx="3148942" cy="1335915"/>
      </dsp:txXfrm>
    </dsp:sp>
    <dsp:sp modelId="{C43726D7-5E55-40F7-BF61-10924D4525A2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382D0-2769-4153-B16C-D68942488880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68971-373D-4628-91DC-872DD4025BB2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Confirmation</a:t>
          </a:r>
          <a:r>
            <a:rPr lang="en-US" sz="1700" kern="1200" dirty="0"/>
            <a:t>:   clinicians selectively accept clinical data that support a desired hypothesis and ignore data that do not</a:t>
          </a:r>
        </a:p>
      </dsp:txBody>
      <dsp:txXfrm>
        <a:off x="7154322" y="469890"/>
        <a:ext cx="3148942" cy="1335915"/>
      </dsp:txXfrm>
    </dsp:sp>
    <dsp:sp modelId="{B58908C2-715D-4A7D-B68E-DCF4E704EAC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25184-B4A9-43BA-B471-E4D676FF9F30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6234-6A67-4BC3-A598-E86876B21CAF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Availability</a:t>
          </a:r>
          <a:r>
            <a:rPr lang="en-US" sz="1700" kern="1200" dirty="0"/>
            <a:t>: clinicians choose the first thing that comes to their mind (often because it is the most common or most recently seen)</a:t>
          </a:r>
        </a:p>
      </dsp:txBody>
      <dsp:txXfrm>
        <a:off x="1834517" y="2545532"/>
        <a:ext cx="3148942" cy="1335915"/>
      </dsp:txXfrm>
    </dsp:sp>
    <dsp:sp modelId="{9AB97E40-3D9A-494D-B163-6159BC5AFBF2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3DD03-6878-4DB2-A911-9E63BB7B18B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F6156-73DF-45AB-B96E-D13CB12C2C1D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Early Closure</a:t>
          </a:r>
          <a:r>
            <a:rPr lang="en-US" sz="1700" kern="1200" dirty="0"/>
            <a:t>: jumping to and holding on to a presumptive diagnosis (possibly abandoning additional questions/exam)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6D65D-63E9-46A4-8DC0-9E49B236B604}">
      <dsp:nvSpPr>
        <dsp:cNvPr id="0" name=""/>
        <dsp:cNvSpPr/>
      </dsp:nvSpPr>
      <dsp:spPr>
        <a:xfrm>
          <a:off x="0" y="4244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9B362-44AF-48AC-BF90-10228DFDB821}">
      <dsp:nvSpPr>
        <dsp:cNvPr id="0" name=""/>
        <dsp:cNvSpPr/>
      </dsp:nvSpPr>
      <dsp:spPr>
        <a:xfrm>
          <a:off x="333341" y="7016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Scene safe/BSI</a:t>
          </a:r>
        </a:p>
      </dsp:txBody>
      <dsp:txXfrm>
        <a:off x="367926" y="104745"/>
        <a:ext cx="4597613" cy="639310"/>
      </dsp:txXfrm>
    </dsp:sp>
    <dsp:sp modelId="{1A3F70C7-619E-4C66-8D55-4330CD043F2A}">
      <dsp:nvSpPr>
        <dsp:cNvPr id="0" name=""/>
        <dsp:cNvSpPr/>
      </dsp:nvSpPr>
      <dsp:spPr>
        <a:xfrm>
          <a:off x="0" y="151304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93BB-FE6B-4C95-9314-89DA5C74425B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Primary survey </a:t>
          </a:r>
        </a:p>
      </dsp:txBody>
      <dsp:txXfrm>
        <a:off x="367926" y="1193385"/>
        <a:ext cx="4597613" cy="639310"/>
      </dsp:txXfrm>
    </dsp:sp>
    <dsp:sp modelId="{E363AA17-6058-4FFB-A850-3EFEC1920381}">
      <dsp:nvSpPr>
        <dsp:cNvPr id="0" name=""/>
        <dsp:cNvSpPr/>
      </dsp:nvSpPr>
      <dsp:spPr>
        <a:xfrm>
          <a:off x="0" y="260168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9CD59-8B6A-42FB-A490-46FA606DDC71}">
      <dsp:nvSpPr>
        <dsp:cNvPr id="0" name=""/>
        <dsp:cNvSpPr/>
      </dsp:nvSpPr>
      <dsp:spPr>
        <a:xfrm>
          <a:off x="333341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OPQRST/SAMPLE </a:t>
          </a:r>
        </a:p>
      </dsp:txBody>
      <dsp:txXfrm>
        <a:off x="367926" y="2282025"/>
        <a:ext cx="4597613" cy="639310"/>
      </dsp:txXfrm>
    </dsp:sp>
    <dsp:sp modelId="{3697D47B-66D4-4FDE-9A44-58AE70D7345F}">
      <dsp:nvSpPr>
        <dsp:cNvPr id="0" name=""/>
        <dsp:cNvSpPr/>
      </dsp:nvSpPr>
      <dsp:spPr>
        <a:xfrm>
          <a:off x="0" y="369031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C6B9B-2BF0-4CE6-BC7D-D0379CEB1166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“Focused” exam </a:t>
          </a:r>
        </a:p>
      </dsp:txBody>
      <dsp:txXfrm>
        <a:off x="367926" y="3370665"/>
        <a:ext cx="4597613" cy="639310"/>
      </dsp:txXfrm>
    </dsp:sp>
    <dsp:sp modelId="{F3C05E35-5FB3-4CFC-AC7E-050FE2661629}">
      <dsp:nvSpPr>
        <dsp:cNvPr id="0" name=""/>
        <dsp:cNvSpPr/>
      </dsp:nvSpPr>
      <dsp:spPr>
        <a:xfrm>
          <a:off x="0" y="477895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D2C5-349B-45F7-98CF-B96C0D6E8C0F}">
      <dsp:nvSpPr>
        <dsp:cNvPr id="0" name=""/>
        <dsp:cNvSpPr/>
      </dsp:nvSpPr>
      <dsp:spPr>
        <a:xfrm>
          <a:off x="333341" y="4424719"/>
          <a:ext cx="4666783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Treatment plan </a:t>
          </a:r>
        </a:p>
      </dsp:txBody>
      <dsp:txXfrm>
        <a:off x="367926" y="4459304"/>
        <a:ext cx="4597613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292C9-E8FF-4A0D-A114-715743A92218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90C5F-CA55-412A-BC4F-C38B40D6CB9F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CA750-B10D-4436-9199-1C0A20DB8E60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Blood pressure</a:t>
          </a:r>
        </a:p>
      </dsp:txBody>
      <dsp:txXfrm>
        <a:off x="333914" y="2456402"/>
        <a:ext cx="1800000" cy="720000"/>
      </dsp:txXfrm>
    </dsp:sp>
    <dsp:sp modelId="{F4A2045C-99F2-4E98-AD6D-F9C92FC9CCC4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F2C8E-5612-49BE-A4ED-C70BDB03731D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9989-B7DB-410D-A9E8-11F85E1DA7F1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Heart Rate</a:t>
          </a:r>
        </a:p>
      </dsp:txBody>
      <dsp:txXfrm>
        <a:off x="2448914" y="2456402"/>
        <a:ext cx="1800000" cy="720000"/>
      </dsp:txXfrm>
    </dsp:sp>
    <dsp:sp modelId="{D2C80116-274B-499D-AE7B-AACF85BEC03B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8369C-6CAE-4DB8-B0F2-06D00B7DCB2B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F343E-A1E6-4CC5-8455-163270CFA7E0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Respiratory rate</a:t>
          </a:r>
        </a:p>
      </dsp:txBody>
      <dsp:txXfrm>
        <a:off x="4563914" y="2456402"/>
        <a:ext cx="1800000" cy="720000"/>
      </dsp:txXfrm>
    </dsp:sp>
    <dsp:sp modelId="{39673B00-C7AD-46EC-BAA0-841CB578973A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862C-C8F6-4264-ADBE-9F27E3A4137C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B748-F7CB-4F0F-AAFC-4060FC405389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O2 sat</a:t>
          </a:r>
        </a:p>
      </dsp:txBody>
      <dsp:txXfrm>
        <a:off x="6678914" y="2456402"/>
        <a:ext cx="1800000" cy="720000"/>
      </dsp:txXfrm>
    </dsp:sp>
    <dsp:sp modelId="{86720900-FB4D-43F7-8D55-AAC1178FB311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2B89B-5448-4CD1-9B4E-58CB011AFF43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2338B-9DE6-41C4-A262-342C882103A8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Temp</a:t>
          </a:r>
        </a:p>
      </dsp:txBody>
      <dsp:txXfrm>
        <a:off x="8793914" y="2456402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94EF-25F3-4844-9952-80D6A4DF3019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You already kind of know</a:t>
          </a:r>
        </a:p>
      </dsp:txBody>
      <dsp:txXfrm>
        <a:off x="3416125" y="53310"/>
        <a:ext cx="3683350" cy="945199"/>
      </dsp:txXfrm>
    </dsp:sp>
    <dsp:sp modelId="{A161A5C3-45CD-4A9C-8D56-8AE878E2D490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Monitor 4 or 12 lead</a:t>
          </a:r>
        </a:p>
      </dsp:txBody>
      <dsp:txXfrm>
        <a:off x="3416125" y="1153149"/>
        <a:ext cx="3683350" cy="945199"/>
      </dsp:txXfrm>
    </dsp:sp>
    <dsp:sp modelId="{C0BC43BD-0F95-4971-9228-A3ABCADCBAD4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Monitor pulse Ox </a:t>
          </a:r>
        </a:p>
      </dsp:txBody>
      <dsp:txXfrm>
        <a:off x="3416125" y="2252988"/>
        <a:ext cx="3683350" cy="945199"/>
      </dsp:txXfrm>
    </dsp:sp>
    <dsp:sp modelId="{783F2934-AF15-4C7B-A389-76CFBC4AC547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Trends? </a:t>
          </a:r>
        </a:p>
      </dsp:txBody>
      <dsp:txXfrm>
        <a:off x="3416125" y="3352827"/>
        <a:ext cx="3683350" cy="94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4C07F-8DF0-4D47-A4BB-3743C1FE32B2}">
      <dsp:nvSpPr>
        <dsp:cNvPr id="0" name=""/>
        <dsp:cNvSpPr/>
      </dsp:nvSpPr>
      <dsp:spPr>
        <a:xfrm>
          <a:off x="0" y="2687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7F86A-55AA-40A2-BB63-E854AA273A77}">
      <dsp:nvSpPr>
        <dsp:cNvPr id="0" name=""/>
        <dsp:cNvSpPr/>
      </dsp:nvSpPr>
      <dsp:spPr>
        <a:xfrm>
          <a:off x="0" y="2687"/>
          <a:ext cx="525780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General </a:t>
          </a:r>
        </a:p>
      </dsp:txBody>
      <dsp:txXfrm>
        <a:off x="0" y="2687"/>
        <a:ext cx="5257800" cy="916552"/>
      </dsp:txXfrm>
    </dsp:sp>
    <dsp:sp modelId="{45EE5869-1AE9-4126-A564-475F3839F8EB}">
      <dsp:nvSpPr>
        <dsp:cNvPr id="0" name=""/>
        <dsp:cNvSpPr/>
      </dsp:nvSpPr>
      <dsp:spPr>
        <a:xfrm>
          <a:off x="0" y="919239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0D5E2-53FA-46D7-B8B5-F4E2C6E1D18A}">
      <dsp:nvSpPr>
        <dsp:cNvPr id="0" name=""/>
        <dsp:cNvSpPr/>
      </dsp:nvSpPr>
      <dsp:spPr>
        <a:xfrm>
          <a:off x="0" y="919239"/>
          <a:ext cx="525780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Face stuff </a:t>
          </a:r>
        </a:p>
      </dsp:txBody>
      <dsp:txXfrm>
        <a:off x="0" y="919239"/>
        <a:ext cx="5257800" cy="916552"/>
      </dsp:txXfrm>
    </dsp:sp>
    <dsp:sp modelId="{EC1B1CF1-A971-43D1-9978-AC70C1A82194}">
      <dsp:nvSpPr>
        <dsp:cNvPr id="0" name=""/>
        <dsp:cNvSpPr/>
      </dsp:nvSpPr>
      <dsp:spPr>
        <a:xfrm>
          <a:off x="0" y="1835791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444A-82CC-45B3-AB83-8BDB24379B47}">
      <dsp:nvSpPr>
        <dsp:cNvPr id="0" name=""/>
        <dsp:cNvSpPr/>
      </dsp:nvSpPr>
      <dsp:spPr>
        <a:xfrm>
          <a:off x="0" y="1835791"/>
          <a:ext cx="525780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Airway </a:t>
          </a:r>
        </a:p>
      </dsp:txBody>
      <dsp:txXfrm>
        <a:off x="0" y="1835791"/>
        <a:ext cx="5257800" cy="916552"/>
      </dsp:txXfrm>
    </dsp:sp>
    <dsp:sp modelId="{194A10AC-756C-478D-BF21-B7C7FA11DA9E}">
      <dsp:nvSpPr>
        <dsp:cNvPr id="0" name=""/>
        <dsp:cNvSpPr/>
      </dsp:nvSpPr>
      <dsp:spPr>
        <a:xfrm>
          <a:off x="0" y="2752344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795AF-D5C5-4F7C-B33C-0FF57887E1C9}">
      <dsp:nvSpPr>
        <dsp:cNvPr id="0" name=""/>
        <dsp:cNvSpPr/>
      </dsp:nvSpPr>
      <dsp:spPr>
        <a:xfrm>
          <a:off x="0" y="2752344"/>
          <a:ext cx="525780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Breathing effort </a:t>
          </a:r>
        </a:p>
      </dsp:txBody>
      <dsp:txXfrm>
        <a:off x="0" y="2752344"/>
        <a:ext cx="5257800" cy="916552"/>
      </dsp:txXfrm>
    </dsp:sp>
    <dsp:sp modelId="{CDA77B9B-3D1C-49D7-B6AC-B7AD5F086E11}">
      <dsp:nvSpPr>
        <dsp:cNvPr id="0" name=""/>
        <dsp:cNvSpPr/>
      </dsp:nvSpPr>
      <dsp:spPr>
        <a:xfrm>
          <a:off x="0" y="3668896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EBBCC-3F20-4617-8358-0B217446C5A0}">
      <dsp:nvSpPr>
        <dsp:cNvPr id="0" name=""/>
        <dsp:cNvSpPr/>
      </dsp:nvSpPr>
      <dsp:spPr>
        <a:xfrm>
          <a:off x="0" y="3668896"/>
          <a:ext cx="525780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Basic neuro </a:t>
          </a:r>
        </a:p>
      </dsp:txBody>
      <dsp:txXfrm>
        <a:off x="0" y="3668896"/>
        <a:ext cx="5257800" cy="916552"/>
      </dsp:txXfrm>
    </dsp:sp>
    <dsp:sp modelId="{A87F203C-F197-4DF4-8A94-B22955D1EBA8}">
      <dsp:nvSpPr>
        <dsp:cNvPr id="0" name=""/>
        <dsp:cNvSpPr/>
      </dsp:nvSpPr>
      <dsp:spPr>
        <a:xfrm>
          <a:off x="0" y="4585448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14BB-D3C6-42E5-96DA-CCE04ACAADDB}">
      <dsp:nvSpPr>
        <dsp:cNvPr id="0" name=""/>
        <dsp:cNvSpPr/>
      </dsp:nvSpPr>
      <dsp:spPr>
        <a:xfrm>
          <a:off x="0" y="4585448"/>
          <a:ext cx="525780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Bleeding/deformities </a:t>
          </a:r>
        </a:p>
      </dsp:txBody>
      <dsp:txXfrm>
        <a:off x="0" y="4585448"/>
        <a:ext cx="5257800" cy="916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1A03B-1302-42F8-8853-1F1568235D03}">
      <dsp:nvSpPr>
        <dsp:cNvPr id="0" name=""/>
        <dsp:cNvSpPr/>
      </dsp:nvSpPr>
      <dsp:spPr>
        <a:xfrm>
          <a:off x="3323" y="817178"/>
          <a:ext cx="3380184" cy="1014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10" tIns="267110" rIns="267110" bIns="26711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Look</a:t>
          </a:r>
        </a:p>
      </dsp:txBody>
      <dsp:txXfrm>
        <a:off x="3323" y="817178"/>
        <a:ext cx="3380184" cy="1014055"/>
      </dsp:txXfrm>
    </dsp:sp>
    <dsp:sp modelId="{75041ABE-80FB-4B9C-AA7F-650F6A4B5D0A}">
      <dsp:nvSpPr>
        <dsp:cNvPr id="0" name=""/>
        <dsp:cNvSpPr/>
      </dsp:nvSpPr>
      <dsp:spPr>
        <a:xfrm>
          <a:off x="3323" y="1831233"/>
          <a:ext cx="3380184" cy="14374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87" tIns="333887" rIns="333887" bIns="33388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323" y="1831233"/>
        <a:ext cx="3380184" cy="1437480"/>
      </dsp:txXfrm>
    </dsp:sp>
    <dsp:sp modelId="{769CC762-E5C4-4A0A-B2EE-8193BA79A20A}">
      <dsp:nvSpPr>
        <dsp:cNvPr id="0" name=""/>
        <dsp:cNvSpPr/>
      </dsp:nvSpPr>
      <dsp:spPr>
        <a:xfrm>
          <a:off x="3491507" y="817178"/>
          <a:ext cx="3380184" cy="1014055"/>
        </a:xfrm>
        <a:prstGeom prst="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accent3">
              <a:hueOff val="2058582"/>
              <a:satOff val="12356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10" tIns="267110" rIns="267110" bIns="26711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Listen</a:t>
          </a:r>
        </a:p>
      </dsp:txBody>
      <dsp:txXfrm>
        <a:off x="3491507" y="817178"/>
        <a:ext cx="3380184" cy="1014055"/>
      </dsp:txXfrm>
    </dsp:sp>
    <dsp:sp modelId="{C3D5938B-B3B4-475C-9BFE-690579FBFF39}">
      <dsp:nvSpPr>
        <dsp:cNvPr id="0" name=""/>
        <dsp:cNvSpPr/>
      </dsp:nvSpPr>
      <dsp:spPr>
        <a:xfrm>
          <a:off x="3491507" y="1831233"/>
          <a:ext cx="3380184" cy="1437480"/>
        </a:xfrm>
        <a:prstGeom prst="rect">
          <a:avLst/>
        </a:prstGeom>
        <a:solidFill>
          <a:schemeClr val="accent3">
            <a:tint val="40000"/>
            <a:alpha val="90000"/>
            <a:hueOff val="2527578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8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87" tIns="333887" rIns="333887" bIns="33388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491507" y="1831233"/>
        <a:ext cx="3380184" cy="1437480"/>
      </dsp:txXfrm>
    </dsp:sp>
    <dsp:sp modelId="{EE99F73C-5673-4CFA-BE2B-FF46E72681EB}">
      <dsp:nvSpPr>
        <dsp:cNvPr id="0" name=""/>
        <dsp:cNvSpPr/>
      </dsp:nvSpPr>
      <dsp:spPr>
        <a:xfrm>
          <a:off x="6979692" y="817178"/>
          <a:ext cx="3380184" cy="1014055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10" tIns="267110" rIns="267110" bIns="26711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Palpate</a:t>
          </a:r>
        </a:p>
      </dsp:txBody>
      <dsp:txXfrm>
        <a:off x="6979692" y="817178"/>
        <a:ext cx="3380184" cy="1014055"/>
      </dsp:txXfrm>
    </dsp:sp>
    <dsp:sp modelId="{59041932-9D45-4D06-9F94-7455A9BC65E9}">
      <dsp:nvSpPr>
        <dsp:cNvPr id="0" name=""/>
        <dsp:cNvSpPr/>
      </dsp:nvSpPr>
      <dsp:spPr>
        <a:xfrm>
          <a:off x="6979692" y="1831233"/>
          <a:ext cx="3380184" cy="1437480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87" tIns="333887" rIns="333887" bIns="33388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6979692" y="1831233"/>
        <a:ext cx="3380184" cy="1437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E1099-D8C3-4E24-9F14-B0CE369B7DD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12D61-B5D2-4898-835F-34459AA2F3A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98983-64F4-4E5C-B6A3-7B6270FCE31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Dizzy, weak, headache, etc= Neuro exam </a:t>
          </a:r>
        </a:p>
      </dsp:txBody>
      <dsp:txXfrm>
        <a:off x="1435590" y="531"/>
        <a:ext cx="9080009" cy="1242935"/>
      </dsp:txXfrm>
    </dsp:sp>
    <dsp:sp modelId="{B304BBEB-31C1-46EF-B487-53CF293A166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1E59F-42E8-46D6-9E69-EBABADB13BF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EE38E-2B00-4D4F-884F-B2440E1E5A6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Painful parts= </a:t>
          </a:r>
          <a:r>
            <a:rPr lang="en-US" sz="2500" b="1" kern="1200" dirty="0"/>
            <a:t>look at </a:t>
          </a:r>
          <a:r>
            <a:rPr lang="en-US" sz="2500" kern="1200" dirty="0"/>
            <a:t>and palpate what hurts (even feet)</a:t>
          </a:r>
        </a:p>
      </dsp:txBody>
      <dsp:txXfrm>
        <a:off x="1435590" y="1554201"/>
        <a:ext cx="9080009" cy="1242935"/>
      </dsp:txXfrm>
    </dsp:sp>
    <dsp:sp modelId="{C4E01338-E7D0-4FBE-869C-1170CBDE8A4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9B839-802B-4277-902B-544DC9AD419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B6457-3CEB-421B-9B89-0E8872B4EC30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Think about system “above and below” </a:t>
          </a:r>
        </a:p>
      </dsp:txBody>
      <dsp:txXfrm>
        <a:off x="1435590" y="3107870"/>
        <a:ext cx="4732020" cy="1242935"/>
      </dsp:txXfrm>
    </dsp:sp>
    <dsp:sp modelId="{BE653485-B1E6-446A-9421-8E46389BA932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Abdominal complaints= pulmonary and lower extremity exam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Neck = mouth/posterior oropharynx and chest </a:t>
          </a:r>
        </a:p>
      </dsp:txBody>
      <dsp:txXfrm>
        <a:off x="6167610" y="3107870"/>
        <a:ext cx="434798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F70C7-619E-4C66-8D55-4330CD043F2A}">
      <dsp:nvSpPr>
        <dsp:cNvPr id="0" name=""/>
        <dsp:cNvSpPr/>
      </dsp:nvSpPr>
      <dsp:spPr>
        <a:xfrm>
          <a:off x="0" y="5291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93BB-FE6B-4C95-9314-89DA5C74425B}">
      <dsp:nvSpPr>
        <dsp:cNvPr id="0" name=""/>
        <dsp:cNvSpPr/>
      </dsp:nvSpPr>
      <dsp:spPr>
        <a:xfrm>
          <a:off x="333341" y="863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Primary survey </a:t>
          </a:r>
        </a:p>
      </dsp:txBody>
      <dsp:txXfrm>
        <a:off x="376572" y="129590"/>
        <a:ext cx="4580321" cy="799138"/>
      </dsp:txXfrm>
    </dsp:sp>
    <dsp:sp modelId="{E363AA17-6058-4FFB-A850-3EFEC1920381}">
      <dsp:nvSpPr>
        <dsp:cNvPr id="0" name=""/>
        <dsp:cNvSpPr/>
      </dsp:nvSpPr>
      <dsp:spPr>
        <a:xfrm>
          <a:off x="0" y="18899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9CD59-8B6A-42FB-A490-46FA606DDC71}">
      <dsp:nvSpPr>
        <dsp:cNvPr id="0" name=""/>
        <dsp:cNvSpPr/>
      </dsp:nvSpPr>
      <dsp:spPr>
        <a:xfrm>
          <a:off x="333341" y="1447159"/>
          <a:ext cx="4666783" cy="88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OPQRST/SAMPLE </a:t>
          </a:r>
        </a:p>
      </dsp:txBody>
      <dsp:txXfrm>
        <a:off x="376572" y="1490390"/>
        <a:ext cx="4580321" cy="799138"/>
      </dsp:txXfrm>
    </dsp:sp>
    <dsp:sp modelId="{56AD0062-DADE-42EA-BFA5-BFCEF5E9A6A2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9723A-97C2-41B8-B6AC-0EE18E566000}">
      <dsp:nvSpPr>
        <dsp:cNvPr id="0" name=""/>
        <dsp:cNvSpPr/>
      </dsp:nvSpPr>
      <dsp:spPr>
        <a:xfrm>
          <a:off x="333341" y="2807959"/>
          <a:ext cx="4666783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Vitals</a:t>
          </a:r>
        </a:p>
      </dsp:txBody>
      <dsp:txXfrm>
        <a:off x="376572" y="2851190"/>
        <a:ext cx="4580321" cy="799138"/>
      </dsp:txXfrm>
    </dsp:sp>
    <dsp:sp modelId="{3697D47B-66D4-4FDE-9A44-58AE70D7345F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C6B9B-2BF0-4CE6-BC7D-D0379CEB1166}">
      <dsp:nvSpPr>
        <dsp:cNvPr id="0" name=""/>
        <dsp:cNvSpPr/>
      </dsp:nvSpPr>
      <dsp:spPr>
        <a:xfrm>
          <a:off x="333341" y="4168760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Exam </a:t>
          </a:r>
        </a:p>
      </dsp:txBody>
      <dsp:txXfrm>
        <a:off x="376572" y="4211991"/>
        <a:ext cx="458032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66B6-1779-4C5D-8BA2-CEE9C39E7B7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0409D-AF03-40E1-883B-969B52C13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not very technical definitions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A517E-0692-48E5-AF9A-7382516B9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8E4-2C91-1B2D-AF53-EE895F04D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095AB-2687-B2F8-BA8E-DD274F10F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3C379-56A1-4B12-88FC-1B2D9D37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AF229-CB36-0B4D-6C75-3201045C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A75E0-A761-8427-45C4-42BC4922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BA7C-FD62-16A2-CDF0-9376AFC1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0704B-BDFB-8465-1DC3-FB7D5BD29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B66EC-553A-3CC3-E85E-D81F28AE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6F7B8-81BD-55EC-F66E-CBD72FD5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6C6F-5CFC-E23B-96B3-1CD4A2FD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3CD47-97D6-6A3A-D55B-BE8425CE5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B53A4-5DE6-7C15-B2E5-C4C82B460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72DAB-87EC-B28A-5C9C-5A001CD6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6FAF-6C4A-B88D-AEE6-880D4EC2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162F-F129-C045-103A-FE25671E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DA00-EE97-5D95-0C34-1BA41C00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2B53-7FE1-A109-1718-696E48176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55A1-B58B-23C5-E27B-4A4FA5F3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16131-715B-8F78-44A7-0E1A03A1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A47E-CA20-C177-993D-161F5E98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ACFF-06BF-D5D5-F13B-F8829E06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C872D-1474-DE47-06F1-704C9EAB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7C6FB-B827-2E88-5E73-FDA72850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76111-E0DF-B309-3C8B-818DA721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945D-A0CD-C327-C3B0-3D133332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2265-179C-D719-058A-B65A228F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1273-4525-5B89-B29E-197B059EE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DD16D-EB20-1558-E9AF-8AC9AC253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9C4E1-2512-B837-49D0-A1EEC5EF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B08D6-DBEB-AD32-F956-6D7B3E1F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CBC7E-1DB1-A6AA-BF6B-A7582845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B47D-A7A8-ECD6-9CD8-DE3D2D6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D3845-AE76-197A-5742-D93671E4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47D67-5D6A-D96B-107D-8A7F3ADE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CE46C-8821-0AA8-F763-362970023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FC32C-7EFD-1087-316B-707952029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77376-3CC3-C6FD-6F58-7EE98F3F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33075-0815-1204-11E2-7136E433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2569E-3FAC-380F-1894-E24AC09E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F5DF-2BD5-1F89-629B-FD098BC7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5A49D-A972-DFF1-E91D-4F7E5C5E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26E9C-9964-51E1-216A-D86B5D8E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9CBFF-5987-0C82-6555-BE05C2FE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0A5D6-85CA-BEBC-092E-6B415FB7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F3857-7F00-62FC-C814-E8A8B296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8BE0F-1C24-4C5B-F28C-5D5AC44F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953C-89C1-16C8-3A89-DD0A6C9C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D2E6-E41A-18BC-79CA-E316DC63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02925-B22B-6F9F-5CF0-CC3FD4FE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7F625-486E-07FD-6348-74891DAB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E1E3C-8AB0-B4FB-B45B-B8FF7EAA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FC3E-087C-60D3-587E-E867F03A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3539-036F-9746-81DE-EA73D03D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1B625-715D-36F9-511D-B4C9BD170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C6C52-E38D-3FD4-6ADF-A1FCE7EF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E4333-93C6-7DF4-6CFD-41EF0A79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12E51-A882-A5D5-09D0-773C0E5B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59FB-2A8B-2E77-D53D-7541716C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CBF89-330E-8C39-1432-CB9C8F53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7B557-7D35-E3C0-A256-0AD21068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D35B-1338-F851-C986-E8F7BE72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345D1-5AE4-478D-BC0A-AD4954A5FFF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B1515-37DA-C031-3FC6-0F7BB4EDC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ED0C0-0960-AAD6-651F-C0151E837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40651B-D477-4AB2-A0C2-ACBA41DB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669F9-C972-A6BD-A169-4AC865EF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Back to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55B8D-11A6-622F-4729-56D18D9DE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vitals machine broke </a:t>
            </a:r>
          </a:p>
          <a:p>
            <a:r>
              <a:rPr lang="en-US" dirty="0">
                <a:solidFill>
                  <a:srgbClr val="FFFFFF"/>
                </a:solidFill>
              </a:rPr>
              <a:t>And other physical exam findings</a:t>
            </a:r>
          </a:p>
        </p:txBody>
      </p:sp>
    </p:spTree>
    <p:extLst>
      <p:ext uri="{BB962C8B-B14F-4D97-AF65-F5344CB8AC3E}">
        <p14:creationId xmlns:p14="http://schemas.microsoft.com/office/powerpoint/2010/main" val="133167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457D-D947-FB3F-845E-49E3E81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since last month?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0878F-2024-4AB9-98D6-F5FE124ED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ECF0-B948-0A55-578F-F06BCFCE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signs are Vital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1D9ED-CE1E-3502-004B-691242ACA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have their own limitations</a:t>
            </a:r>
          </a:p>
        </p:txBody>
      </p:sp>
    </p:spTree>
    <p:extLst>
      <p:ext uri="{BB962C8B-B14F-4D97-AF65-F5344CB8AC3E}">
        <p14:creationId xmlns:p14="http://schemas.microsoft.com/office/powerpoint/2010/main" val="16311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90C96-2304-0F27-6AA0-CD720F09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we are including: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C243A03-45D4-B4DA-A59B-30AD809D1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35528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2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546E-1D07-790C-350E-FDF80ACD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the vital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BED9-AB99-A0C7-97B1-8E0919A1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markers</a:t>
            </a:r>
          </a:p>
          <a:p>
            <a:r>
              <a:rPr lang="en-US" dirty="0"/>
              <a:t>Opportunity to avoid bias</a:t>
            </a:r>
          </a:p>
          <a:p>
            <a:r>
              <a:rPr lang="en-US" dirty="0"/>
              <a:t>Change over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24FB-207E-1208-0354-D0A4628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with vital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832D-B0CD-D7C6-77B1-BFDD20944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 in context of patients </a:t>
            </a:r>
          </a:p>
          <a:p>
            <a:r>
              <a:rPr lang="en-US" dirty="0"/>
              <a:t>Bad usually = Bad</a:t>
            </a:r>
          </a:p>
          <a:p>
            <a:r>
              <a:rPr lang="en-US" dirty="0"/>
              <a:t>Good doesn’t always = Good</a:t>
            </a:r>
          </a:p>
        </p:txBody>
      </p:sp>
    </p:spTree>
    <p:extLst>
      <p:ext uri="{BB962C8B-B14F-4D97-AF65-F5344CB8AC3E}">
        <p14:creationId xmlns:p14="http://schemas.microsoft.com/office/powerpoint/2010/main" val="382721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7E169-13B2-B8D5-0FD5-29CC21E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/>
              <a:t>The first blood pressure should be Manual*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DA9F2-43DD-49F8-2269-0E17B18C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Its faster</a:t>
            </a:r>
          </a:p>
          <a:p>
            <a:r>
              <a:rPr lang="en-US" sz="2000"/>
              <a:t>You touch the patient</a:t>
            </a:r>
          </a:p>
          <a:p>
            <a:r>
              <a:rPr lang="en-US" sz="2000"/>
              <a:t>You pay attention and register the number</a:t>
            </a:r>
          </a:p>
          <a:p>
            <a:r>
              <a:rPr lang="en-US" sz="2000"/>
              <a:t>How does an automated blood pressure cuff work? </a:t>
            </a:r>
          </a:p>
          <a:p>
            <a:pPr lvl="1"/>
            <a:r>
              <a:rPr lang="en-US" sz="2000"/>
              <a:t>Mean Arterial Pressure = (2xDBP + SBP)/3</a:t>
            </a:r>
          </a:p>
          <a:p>
            <a:pPr lvl="1"/>
            <a:r>
              <a:rPr lang="en-US" sz="2000"/>
              <a:t>Risk for inaccurate SBP 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3074" name="Picture 2" descr="dollar general blood pressure cuff">
            <a:extLst>
              <a:ext uri="{FF2B5EF4-FFF2-40B4-BE49-F238E27FC236}">
                <a16:creationId xmlns:a16="http://schemas.microsoft.com/office/drawing/2014/main" id="{83A11F35-A757-CA3A-2DBB-4A10BE90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596320"/>
            <a:ext cx="5150277" cy="34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2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80165-649B-F60F-0831-29BDDBED20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4D0F1-0DE0-3BFE-E26F-D01ABA18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Pulse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EBB774-7142-A91B-59A3-22D0D4ECD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1267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054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54A4-B664-AA7A-0BBF-464F13EC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9A55-5817-A2BC-4A4B-0024CF67B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they tachypneic?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04318-4B59-EF7F-B0A6-6929994D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923" y="3811669"/>
            <a:ext cx="6759615" cy="22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008A-AC07-B99D-E18C-24418047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O2 sat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9715-EB5B-32B8-4E4C-F8E2AF39E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</a:t>
            </a:r>
          </a:p>
          <a:p>
            <a:r>
              <a:rPr lang="en-US" dirty="0"/>
              <a:t>Poor perfusion </a:t>
            </a:r>
          </a:p>
          <a:p>
            <a:r>
              <a:rPr lang="en-US" dirty="0"/>
              <a:t>Remember the cliff</a:t>
            </a:r>
          </a:p>
        </p:txBody>
      </p:sp>
    </p:spTree>
    <p:extLst>
      <p:ext uri="{BB962C8B-B14F-4D97-AF65-F5344CB8AC3E}">
        <p14:creationId xmlns:p14="http://schemas.microsoft.com/office/powerpoint/2010/main" val="31716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225B-4F07-096C-6A71-16C84342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Temporal thermometers are random number generators</a:t>
            </a:r>
          </a:p>
        </p:txBody>
      </p:sp>
      <p:pic>
        <p:nvPicPr>
          <p:cNvPr id="5" name="Picture 4" descr="Thermometer outdoors">
            <a:extLst>
              <a:ext uri="{FF2B5EF4-FFF2-40B4-BE49-F238E27FC236}">
                <a16:creationId xmlns:a16="http://schemas.microsoft.com/office/drawing/2014/main" id="{10538D1D-ED54-AC1C-9EB2-0D5B269C2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862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8CE4C-B291-7222-B044-F530FABC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/>
              <a:t>High is usually right</a:t>
            </a:r>
          </a:p>
          <a:p>
            <a:pPr lvl="1"/>
            <a:r>
              <a:rPr lang="en-US" sz="2000"/>
              <a:t>Recent hat on </a:t>
            </a:r>
          </a:p>
          <a:p>
            <a:pPr lvl="1"/>
            <a:r>
              <a:rPr lang="en-US" sz="2000"/>
              <a:t>Standing outside in the sun </a:t>
            </a:r>
          </a:p>
          <a:p>
            <a:r>
              <a:rPr lang="en-US" sz="2000"/>
              <a:t>Everything makes it falsely normal</a:t>
            </a:r>
          </a:p>
          <a:p>
            <a:r>
              <a:rPr lang="en-US" sz="2000"/>
              <a:t>It is a data point only </a:t>
            </a:r>
          </a:p>
        </p:txBody>
      </p:sp>
    </p:spTree>
    <p:extLst>
      <p:ext uri="{BB962C8B-B14F-4D97-AF65-F5344CB8AC3E}">
        <p14:creationId xmlns:p14="http://schemas.microsoft.com/office/powerpoint/2010/main" val="353638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FBB2-105D-3368-D97E-4E2747BE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8F8F-AAC4-E3C0-A4EE-4FC043079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Assessment</a:t>
            </a:r>
            <a:r>
              <a:rPr lang="en-US" dirty="0"/>
              <a:t>:  the full thing with the patient from Primary survey through exam </a:t>
            </a:r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Primary Survey</a:t>
            </a:r>
            <a:r>
              <a:rPr lang="en-US" dirty="0"/>
              <a:t>: our initial assessment for life threats and to establish general impression </a:t>
            </a:r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History</a:t>
            </a:r>
            <a:r>
              <a:rPr lang="en-US" dirty="0"/>
              <a:t>:  includes what the patient verbally tells us +/- what we learn from bystanders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</a:t>
            </a:r>
            <a:r>
              <a:rPr lang="en-US" dirty="0"/>
              <a:t>:  the physical exam we do- touching the patient and finding stuff </a:t>
            </a:r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Vitals</a:t>
            </a:r>
            <a:r>
              <a:rPr lang="en-US" dirty="0"/>
              <a:t>:  blood pressure, pulse, respiratory rate, oxygen saturation </a:t>
            </a:r>
          </a:p>
        </p:txBody>
      </p:sp>
    </p:spTree>
    <p:extLst>
      <p:ext uri="{BB962C8B-B14F-4D97-AF65-F5344CB8AC3E}">
        <p14:creationId xmlns:p14="http://schemas.microsoft.com/office/powerpoint/2010/main" val="354002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7BA7-F13E-02E8-1087-D2DD74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64FA-10B5-2870-54D6-1A1669713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my patient have these symptoms, extension of the history </a:t>
            </a:r>
          </a:p>
        </p:txBody>
      </p:sp>
    </p:spTree>
    <p:extLst>
      <p:ext uri="{BB962C8B-B14F-4D97-AF65-F5344CB8AC3E}">
        <p14:creationId xmlns:p14="http://schemas.microsoft.com/office/powerpoint/2010/main" val="246255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7CCC60B-4D42-4FE4-BCB2-A713F52D0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8DF0F-C3F1-7B19-7C5A-A291BD41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647" y="557188"/>
            <a:ext cx="4368151" cy="5569291"/>
          </a:xfrm>
        </p:spPr>
        <p:txBody>
          <a:bodyPr>
            <a:normAutofit/>
          </a:bodyPr>
          <a:lstStyle/>
          <a:p>
            <a:r>
              <a:rPr lang="en-US" sz="5200"/>
              <a:t>Disciplined observation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76B546-26FD-B138-E2E1-8811303BC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023785"/>
              </p:ext>
            </p:extLst>
          </p:nvPr>
        </p:nvGraphicFramePr>
        <p:xfrm>
          <a:off x="838200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56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980C-2827-B9D6-85B0-2ED239AE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what the patient told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1D74-697A-3B56-1BA0-6997FED5F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just asked a lot of questions</a:t>
            </a:r>
          </a:p>
          <a:p>
            <a:r>
              <a:rPr lang="en-US" dirty="0"/>
              <a:t>You have a number of things that could be going on (differential diagnosis) </a:t>
            </a:r>
          </a:p>
          <a:p>
            <a:r>
              <a:rPr lang="en-US" dirty="0"/>
              <a:t>Now see what you find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8ED7A6-42CE-A74A-D967-A22F1B6F1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829287"/>
              </p:ext>
            </p:extLst>
          </p:nvPr>
        </p:nvGraphicFramePr>
        <p:xfrm>
          <a:off x="990600" y="3104707"/>
          <a:ext cx="10363200" cy="408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307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1BF33-7071-45DB-48FE-A476BF59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risk of the exam…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E624-CD6F-F38E-F03F-819B422C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if I don’t know what some finding means?</a:t>
            </a:r>
          </a:p>
        </p:txBody>
      </p:sp>
    </p:spTree>
    <p:extLst>
      <p:ext uri="{BB962C8B-B14F-4D97-AF65-F5344CB8AC3E}">
        <p14:creationId xmlns:p14="http://schemas.microsoft.com/office/powerpoint/2010/main" val="234641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8F7B-4C6D-BB9E-719C-95E51B0D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exam based on complaint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0B4EB6-65FE-ED8B-CE8A-A9922688A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120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8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2D61-B5D2-4898-835F-34459AA2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E1099-D8C3-4E24-9F14-B0CE369B7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98983-64F4-4E5C-B6A3-7B6270FCE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04BBEB-31C1-46EF-B487-53CF293A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B1E59F-42E8-46D6-9E69-EBABADB1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5EE38E-2B00-4D4F-884F-B2440E1E5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B9B839-802B-4277-902B-544DC9AD4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01338-E7D0-4FBE-869C-1170CBDE8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B6457-3CEB-421B-9B89-0E8872B4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53485-B1E6-446A-9421-8E46389B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C99B-8AFF-B03E-696B-8EFD3780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stuff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7196-C194-C965-8587-3B91D4270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Glucose, EKG, Capnography </a:t>
            </a:r>
          </a:p>
        </p:txBody>
      </p:sp>
    </p:spTree>
    <p:extLst>
      <p:ext uri="{BB962C8B-B14F-4D97-AF65-F5344CB8AC3E}">
        <p14:creationId xmlns:p14="http://schemas.microsoft.com/office/powerpoint/2010/main" val="355793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CEDA-2612-CA2D-F630-05E89F78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C4E8C-1B67-0490-75AA-39EA03633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8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BD3AA5-7D6C-5C28-8B5A-D20E3A17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covered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3C962D-E5C8-3D64-6ABB-A5334E7BA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2C78EB-7BEB-3F4F-F6AD-73BCA30CA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6572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98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82A7-3BF0-6359-7F53-EDB0F24C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6F627-EE59-27A6-A7A7-F21CD1D64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our structured assessment matters, how we think, the patient history </a:t>
            </a:r>
          </a:p>
        </p:txBody>
      </p:sp>
    </p:spTree>
    <p:extLst>
      <p:ext uri="{BB962C8B-B14F-4D97-AF65-F5344CB8AC3E}">
        <p14:creationId xmlns:p14="http://schemas.microsoft.com/office/powerpoint/2010/main" val="302158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ndows and balconies">
            <a:extLst>
              <a:ext uri="{FF2B5EF4-FFF2-40B4-BE49-F238E27FC236}">
                <a16:creationId xmlns:a16="http://schemas.microsoft.com/office/drawing/2014/main" id="{A57C6637-38BB-AA57-77D3-3C98B303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6889E-51B0-FA34-6EAD-52306D92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Why we teach it and do it this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931E-22EA-5D5D-06B0-1ACCFC6A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Structure/scaffold</a:t>
            </a:r>
          </a:p>
          <a:p>
            <a:r>
              <a:rPr lang="en-US" sz="2000" dirty="0"/>
              <a:t>If you do it the same way… </a:t>
            </a:r>
          </a:p>
          <a:p>
            <a:pPr lvl="1"/>
            <a:r>
              <a:rPr lang="en-US" sz="2000" dirty="0"/>
              <a:t>Don’t forget things</a:t>
            </a:r>
          </a:p>
          <a:p>
            <a:pPr lvl="1"/>
            <a:r>
              <a:rPr lang="en-US" sz="2000" dirty="0"/>
              <a:t>You don’t miss things</a:t>
            </a:r>
          </a:p>
          <a:p>
            <a:r>
              <a:rPr lang="en-US" sz="2000" dirty="0"/>
              <a:t>Develop pattern recognition </a:t>
            </a:r>
          </a:p>
          <a:p>
            <a:r>
              <a:rPr lang="en-US" sz="2000" b="1" dirty="0"/>
              <a:t>Avoid bias like premature closure, anchoring, availability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392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5244-8DD9-6DA3-1292-3C434E06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our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4BB31-5520-DBD6-79C6-6A128CDBE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F2A78-6DC4-2A43-75E7-2E7198CD4D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Visual clues </a:t>
            </a:r>
          </a:p>
          <a:p>
            <a:r>
              <a:rPr lang="en-US" dirty="0"/>
              <a:t>Do the same things</a:t>
            </a:r>
          </a:p>
          <a:p>
            <a:pPr lvl="1"/>
            <a:r>
              <a:rPr lang="en-US" dirty="0"/>
              <a:t>Patterned questions</a:t>
            </a:r>
          </a:p>
          <a:p>
            <a:pPr lvl="1"/>
            <a:r>
              <a:rPr lang="en-US" dirty="0"/>
              <a:t>Vitals</a:t>
            </a:r>
          </a:p>
          <a:p>
            <a:pPr lvl="1"/>
            <a:r>
              <a:rPr lang="en-US" dirty="0"/>
              <a:t>Exam </a:t>
            </a:r>
          </a:p>
          <a:p>
            <a:r>
              <a:rPr lang="en-US" dirty="0"/>
              <a:t>Treatments based on patterns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D01448-9591-A908-8D82-6DD51A8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8C3AC1-294E-4961-C120-26E4F70550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Answers to questions don’t match visual clues </a:t>
            </a:r>
          </a:p>
          <a:p>
            <a:r>
              <a:rPr lang="en-US" dirty="0"/>
              <a:t>Vitals don’t match primary impression </a:t>
            </a:r>
          </a:p>
          <a:p>
            <a:r>
              <a:rPr lang="en-US" dirty="0"/>
              <a:t>History provides unfamiliar information </a:t>
            </a:r>
          </a:p>
          <a:p>
            <a:r>
              <a:rPr lang="en-US" dirty="0"/>
              <a:t>Exam yields unexpected findings</a:t>
            </a:r>
          </a:p>
        </p:txBody>
      </p:sp>
      <p:sp>
        <p:nvSpPr>
          <p:cNvPr id="8" name="Rectangle 7" descr="Crawl">
            <a:extLst>
              <a:ext uri="{FF2B5EF4-FFF2-40B4-BE49-F238E27FC236}">
                <a16:creationId xmlns:a16="http://schemas.microsoft.com/office/drawing/2014/main" id="{62FE6FB5-8790-2E7D-248B-465093790889}"/>
              </a:ext>
            </a:extLst>
          </p:cNvPr>
          <p:cNvSpPr/>
          <p:nvPr/>
        </p:nvSpPr>
        <p:spPr>
          <a:xfrm>
            <a:off x="2086886" y="1679465"/>
            <a:ext cx="972000" cy="972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 descr="Turtle">
            <a:extLst>
              <a:ext uri="{FF2B5EF4-FFF2-40B4-BE49-F238E27FC236}">
                <a16:creationId xmlns:a16="http://schemas.microsoft.com/office/drawing/2014/main" id="{7E3ADAC0-2B6E-735C-3F81-20FCACB8BB88}"/>
              </a:ext>
            </a:extLst>
          </p:cNvPr>
          <p:cNvSpPr/>
          <p:nvPr/>
        </p:nvSpPr>
        <p:spPr>
          <a:xfrm>
            <a:off x="7561422" y="1679466"/>
            <a:ext cx="1050950" cy="972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8B7A-9112-03B4-386C-BD8FE3B1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cognitive bias/error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B0F60C-15CD-2DD3-05A3-05B653E36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8777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77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342A5-D872-54D2-38F2-EAFA0443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we teach in school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8DA42-A22D-D35A-BA5E-041D2C0AB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6454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C51354D-DD14-A10D-B69C-967A82BA1001}"/>
              </a:ext>
            </a:extLst>
          </p:cNvPr>
          <p:cNvSpPr/>
          <p:nvPr/>
        </p:nvSpPr>
        <p:spPr>
          <a:xfrm>
            <a:off x="4905042" y="3678864"/>
            <a:ext cx="5199305" cy="153893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075D-93D9-2318-1F37-906CCF4A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0D831-1C8A-5EF5-7B70-93567A1A3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Clinician handshake and type 1 thinking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434DF-9129-AF7A-311D-DFDD3665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606" y="354795"/>
            <a:ext cx="3709738" cy="2362405"/>
          </a:xfrm>
          <a:prstGeom prst="rect">
            <a:avLst/>
          </a:prstGeom>
        </p:spPr>
      </p:pic>
      <p:pic>
        <p:nvPicPr>
          <p:cNvPr id="5" name="Picture 2" descr="771 Small Car Crash Stock Photos, High ...">
            <a:extLst>
              <a:ext uri="{FF2B5EF4-FFF2-40B4-BE49-F238E27FC236}">
                <a16:creationId xmlns:a16="http://schemas.microsoft.com/office/drawing/2014/main" id="{B278EACA-8046-55D5-0BCE-44BE3694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06" y="3300954"/>
            <a:ext cx="3791455" cy="25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7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n open door on a blue wall">
            <a:extLst>
              <a:ext uri="{FF2B5EF4-FFF2-40B4-BE49-F238E27FC236}">
                <a16:creationId xmlns:a16="http://schemas.microsoft.com/office/drawing/2014/main" id="{1427F7AE-15A8-38D0-4FFA-6B1D99F2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629" b="337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A474C4-3DF1-9A24-D5F1-E3BD630A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History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8A50D-A12A-7936-EE10-4E0266CA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72040"/>
            <a:ext cx="10515600" cy="138431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is going on + why might it be happening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Doors we open </a:t>
            </a:r>
          </a:p>
        </p:txBody>
      </p:sp>
    </p:spTree>
    <p:extLst>
      <p:ext uri="{BB962C8B-B14F-4D97-AF65-F5344CB8AC3E}">
        <p14:creationId xmlns:p14="http://schemas.microsoft.com/office/powerpoint/2010/main" val="317776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633</Words>
  <Application>Microsoft Office PowerPoint</Application>
  <PresentationFormat>Widescreen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Office Theme</vt:lpstr>
      <vt:lpstr>Back to basics</vt:lpstr>
      <vt:lpstr>A few definitions</vt:lpstr>
      <vt:lpstr>Last time: Review</vt:lpstr>
      <vt:lpstr>Why we teach it and do it this way</vt:lpstr>
      <vt:lpstr>During our Assessment</vt:lpstr>
      <vt:lpstr>What is cognitive bias/error</vt:lpstr>
      <vt:lpstr>What we teach in school</vt:lpstr>
      <vt:lpstr>Primary survey</vt:lpstr>
      <vt:lpstr>History </vt:lpstr>
      <vt:lpstr>Examples since last month?</vt:lpstr>
      <vt:lpstr>Vital signs are Vital</vt:lpstr>
      <vt:lpstr>What we are including: </vt:lpstr>
      <vt:lpstr>The importance of the vital signs</vt:lpstr>
      <vt:lpstr>The challenge with vital signs</vt:lpstr>
      <vt:lpstr>The first blood pressure should be Manual*</vt:lpstr>
      <vt:lpstr>Pulse</vt:lpstr>
      <vt:lpstr>Respiratory rate</vt:lpstr>
      <vt:lpstr>O2 sat </vt:lpstr>
      <vt:lpstr>Temporal thermometers are random number generators</vt:lpstr>
      <vt:lpstr>Exam</vt:lpstr>
      <vt:lpstr>Disciplined observation</vt:lpstr>
      <vt:lpstr>Check out what the patient told you…</vt:lpstr>
      <vt:lpstr>The risk of the exam…</vt:lpstr>
      <vt:lpstr>Focused exam based on complaint</vt:lpstr>
      <vt:lpstr>Other stuff </vt:lpstr>
      <vt:lpstr>Wrap up </vt:lpstr>
      <vt:lpstr>We have covered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Whitney J Barrett</dc:creator>
  <cp:lastModifiedBy>Whitney J Barrett</cp:lastModifiedBy>
  <cp:revision>2</cp:revision>
  <dcterms:created xsi:type="dcterms:W3CDTF">2025-02-19T14:52:14Z</dcterms:created>
  <dcterms:modified xsi:type="dcterms:W3CDTF">2025-03-28T13:40:48Z</dcterms:modified>
</cp:coreProperties>
</file>