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5292a654dd_0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5292a654dd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3685950"/>
            <a:ext cx="8520600" cy="1225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>
                <a:latin typeface="Calibri"/>
                <a:ea typeface="Calibri"/>
                <a:cs typeface="Calibri"/>
                <a:sym typeface="Calibri"/>
              </a:rPr>
              <a:t>Zachary Stamile, MD</a:t>
            </a:r>
            <a:endParaRPr sz="4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50">
                <a:latin typeface="Calibri"/>
                <a:ea typeface="Calibri"/>
                <a:cs typeface="Calibri"/>
                <a:sym typeface="Calibri"/>
              </a:rPr>
              <a:t>March 8, 1983 - August 8, 2022</a:t>
            </a:r>
            <a:endParaRPr sz="265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53025" y="235100"/>
            <a:ext cx="2837925" cy="33811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Resources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National Suicide and Crisis Lifeline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	Call 988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For Federal Employees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	Employee Assistance Program (800) 222-0364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</a:rPr>
              <a:t>	Website - www.FOH4You.com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