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8" r:id="rId1"/>
  </p:sldMasterIdLst>
  <p:notesMasterIdLst>
    <p:notesMasterId r:id="rId25"/>
  </p:notesMasterIdLst>
  <p:sldIdLst>
    <p:sldId id="256" r:id="rId2"/>
    <p:sldId id="257" r:id="rId3"/>
    <p:sldId id="280" r:id="rId4"/>
    <p:sldId id="258" r:id="rId5"/>
    <p:sldId id="273" r:id="rId6"/>
    <p:sldId id="277" r:id="rId7"/>
    <p:sldId id="260" r:id="rId8"/>
    <p:sldId id="261" r:id="rId9"/>
    <p:sldId id="262" r:id="rId10"/>
    <p:sldId id="264" r:id="rId11"/>
    <p:sldId id="259" r:id="rId12"/>
    <p:sldId id="263" r:id="rId13"/>
    <p:sldId id="265" r:id="rId14"/>
    <p:sldId id="275" r:id="rId15"/>
    <p:sldId id="276" r:id="rId16"/>
    <p:sldId id="274" r:id="rId17"/>
    <p:sldId id="281" r:id="rId18"/>
    <p:sldId id="267" r:id="rId19"/>
    <p:sldId id="268" r:id="rId20"/>
    <p:sldId id="270" r:id="rId21"/>
    <p:sldId id="271" r:id="rId22"/>
    <p:sldId id="279"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87" autoAdjust="0"/>
    <p:restoredTop sz="58742" autoAdjust="0"/>
  </p:normalViewPr>
  <p:slideViewPr>
    <p:cSldViewPr snapToGrid="0">
      <p:cViewPr varScale="1">
        <p:scale>
          <a:sx n="63" d="100"/>
          <a:sy n="63" d="100"/>
        </p:scale>
        <p:origin x="260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3226C1-D117-45CB-87BF-D58A0D311D7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55156A0-715D-42B5-BC25-67430A807979}">
      <dgm:prSet phldrT="[Text]"/>
      <dgm:spPr/>
      <dgm:t>
        <a:bodyPr/>
        <a:lstStyle/>
        <a:p>
          <a:r>
            <a:rPr lang="en-US" dirty="0">
              <a:solidFill>
                <a:schemeClr val="tx1"/>
              </a:solidFill>
            </a:rPr>
            <a:t>Identify 3 criteria in the DSM V for  diagnosing an Opioid Use Disorder</a:t>
          </a:r>
        </a:p>
      </dgm:t>
    </dgm:pt>
    <dgm:pt modelId="{74A73F79-8C28-4BEA-8703-1C3F79463606}" type="parTrans" cxnId="{C823F182-6F82-4B3D-906B-B3AEC136CCB7}">
      <dgm:prSet/>
      <dgm:spPr/>
      <dgm:t>
        <a:bodyPr/>
        <a:lstStyle/>
        <a:p>
          <a:endParaRPr lang="en-US">
            <a:solidFill>
              <a:schemeClr val="tx1"/>
            </a:solidFill>
          </a:endParaRPr>
        </a:p>
      </dgm:t>
    </dgm:pt>
    <dgm:pt modelId="{1841B66F-E6E0-41A7-AA51-F47C1EF1D878}" type="sibTrans" cxnId="{C823F182-6F82-4B3D-906B-B3AEC136CCB7}">
      <dgm:prSet/>
      <dgm:spPr/>
      <dgm:t>
        <a:bodyPr/>
        <a:lstStyle/>
        <a:p>
          <a:endParaRPr lang="en-US">
            <a:solidFill>
              <a:schemeClr val="tx1"/>
            </a:solidFill>
          </a:endParaRPr>
        </a:p>
      </dgm:t>
    </dgm:pt>
    <dgm:pt modelId="{3884B394-E891-4C25-B467-ED8AF04746BB}">
      <dgm:prSet phldrT="[Text]"/>
      <dgm:spPr/>
      <dgm:t>
        <a:bodyPr/>
        <a:lstStyle/>
        <a:p>
          <a:r>
            <a:rPr lang="en-US" dirty="0">
              <a:solidFill>
                <a:schemeClr val="tx1"/>
              </a:solidFill>
            </a:rPr>
            <a:t>Identify 3 dimensions from the ASAM criteria  </a:t>
          </a:r>
        </a:p>
      </dgm:t>
    </dgm:pt>
    <dgm:pt modelId="{14576AA9-C53B-45ED-A800-0523EB0C767F}" type="parTrans" cxnId="{5FF4A25C-2ADB-4442-877C-F510947EE38D}">
      <dgm:prSet/>
      <dgm:spPr/>
      <dgm:t>
        <a:bodyPr/>
        <a:lstStyle/>
        <a:p>
          <a:endParaRPr lang="en-US">
            <a:solidFill>
              <a:schemeClr val="tx1"/>
            </a:solidFill>
          </a:endParaRPr>
        </a:p>
      </dgm:t>
    </dgm:pt>
    <dgm:pt modelId="{17B38ED8-7638-4289-91CE-9B29C1401F91}" type="sibTrans" cxnId="{5FF4A25C-2ADB-4442-877C-F510947EE38D}">
      <dgm:prSet/>
      <dgm:spPr/>
      <dgm:t>
        <a:bodyPr/>
        <a:lstStyle/>
        <a:p>
          <a:endParaRPr lang="en-US">
            <a:solidFill>
              <a:schemeClr val="tx1"/>
            </a:solidFill>
          </a:endParaRPr>
        </a:p>
      </dgm:t>
    </dgm:pt>
    <dgm:pt modelId="{BA8786A0-C863-400D-984C-0E685D9AD7C1}">
      <dgm:prSet phldrT="[Text]"/>
      <dgm:spPr/>
      <dgm:t>
        <a:bodyPr/>
        <a:lstStyle/>
        <a:p>
          <a:r>
            <a:rPr lang="en-US" dirty="0">
              <a:solidFill>
                <a:schemeClr val="tx1"/>
              </a:solidFill>
            </a:rPr>
            <a:t>Identify mild, moderate, and severe  opioid  withdrawal based on the Clinical Opioid Withdrawal Scale  (COWS)</a:t>
          </a:r>
        </a:p>
      </dgm:t>
    </dgm:pt>
    <dgm:pt modelId="{90924078-02F4-4171-BAA3-7139B5BB3EB0}" type="parTrans" cxnId="{CBC88534-C7EC-47B9-BED1-C7D857580479}">
      <dgm:prSet/>
      <dgm:spPr/>
      <dgm:t>
        <a:bodyPr/>
        <a:lstStyle/>
        <a:p>
          <a:endParaRPr lang="en-US">
            <a:solidFill>
              <a:schemeClr val="tx1"/>
            </a:solidFill>
          </a:endParaRPr>
        </a:p>
      </dgm:t>
    </dgm:pt>
    <dgm:pt modelId="{E575D67A-EE12-4B57-B6C5-8288D237818A}" type="sibTrans" cxnId="{CBC88534-C7EC-47B9-BED1-C7D857580479}">
      <dgm:prSet/>
      <dgm:spPr/>
      <dgm:t>
        <a:bodyPr/>
        <a:lstStyle/>
        <a:p>
          <a:endParaRPr lang="en-US">
            <a:solidFill>
              <a:schemeClr val="tx1"/>
            </a:solidFill>
          </a:endParaRPr>
        </a:p>
      </dgm:t>
    </dgm:pt>
    <dgm:pt modelId="{9C7E8658-DB52-46B2-939B-580D4ED35B91}">
      <dgm:prSet/>
      <dgm:spPr/>
      <dgm:t>
        <a:bodyPr/>
        <a:lstStyle/>
        <a:p>
          <a:r>
            <a:rPr lang="en-US" dirty="0">
              <a:solidFill>
                <a:schemeClr val="tx1"/>
              </a:solidFill>
            </a:rPr>
            <a:t>Identify the mild, moderate, and severe opioid withdrawal based on the Subjective Opioid Withdrawal Scale  (SOWS)</a:t>
          </a:r>
        </a:p>
      </dgm:t>
    </dgm:pt>
    <dgm:pt modelId="{43131E74-4AF2-413C-AEE6-8A959A5DDD29}" type="parTrans" cxnId="{D2E86768-1596-4775-98AC-051B350E30FF}">
      <dgm:prSet/>
      <dgm:spPr/>
      <dgm:t>
        <a:bodyPr/>
        <a:lstStyle/>
        <a:p>
          <a:endParaRPr lang="en-US">
            <a:solidFill>
              <a:schemeClr val="tx1"/>
            </a:solidFill>
          </a:endParaRPr>
        </a:p>
      </dgm:t>
    </dgm:pt>
    <dgm:pt modelId="{A22FC29E-F4D6-4E7B-9514-B7AF022D4D92}" type="sibTrans" cxnId="{D2E86768-1596-4775-98AC-051B350E30FF}">
      <dgm:prSet/>
      <dgm:spPr/>
      <dgm:t>
        <a:bodyPr/>
        <a:lstStyle/>
        <a:p>
          <a:endParaRPr lang="en-US">
            <a:solidFill>
              <a:schemeClr val="tx1"/>
            </a:solidFill>
          </a:endParaRPr>
        </a:p>
      </dgm:t>
    </dgm:pt>
    <dgm:pt modelId="{F339C338-B603-4135-95F9-5A2108214CF0}" type="pres">
      <dgm:prSet presAssocID="{373226C1-D117-45CB-87BF-D58A0D311D70}" presName="linear" presStyleCnt="0">
        <dgm:presLayoutVars>
          <dgm:dir/>
          <dgm:animLvl val="lvl"/>
          <dgm:resizeHandles val="exact"/>
        </dgm:presLayoutVars>
      </dgm:prSet>
      <dgm:spPr/>
    </dgm:pt>
    <dgm:pt modelId="{5B510342-1755-4B31-8841-C35AE15A7D5D}" type="pres">
      <dgm:prSet presAssocID="{455156A0-715D-42B5-BC25-67430A807979}" presName="parentLin" presStyleCnt="0"/>
      <dgm:spPr/>
    </dgm:pt>
    <dgm:pt modelId="{0481AB61-6FE3-4F64-80CE-C357613D9A5A}" type="pres">
      <dgm:prSet presAssocID="{455156A0-715D-42B5-BC25-67430A807979}" presName="parentLeftMargin" presStyleLbl="node1" presStyleIdx="0" presStyleCnt="4"/>
      <dgm:spPr/>
    </dgm:pt>
    <dgm:pt modelId="{4F9B8D06-7578-4F1B-B328-D33528B9D353}" type="pres">
      <dgm:prSet presAssocID="{455156A0-715D-42B5-BC25-67430A807979}" presName="parentText" presStyleLbl="node1" presStyleIdx="0" presStyleCnt="4">
        <dgm:presLayoutVars>
          <dgm:chMax val="0"/>
          <dgm:bulletEnabled val="1"/>
        </dgm:presLayoutVars>
      </dgm:prSet>
      <dgm:spPr/>
    </dgm:pt>
    <dgm:pt modelId="{E5E25694-70E9-45C0-93FB-44CFB06F806F}" type="pres">
      <dgm:prSet presAssocID="{455156A0-715D-42B5-BC25-67430A807979}" presName="negativeSpace" presStyleCnt="0"/>
      <dgm:spPr/>
    </dgm:pt>
    <dgm:pt modelId="{AAD86A24-0359-4139-99BC-DEA72C23A52D}" type="pres">
      <dgm:prSet presAssocID="{455156A0-715D-42B5-BC25-67430A807979}" presName="childText" presStyleLbl="conFgAcc1" presStyleIdx="0" presStyleCnt="4">
        <dgm:presLayoutVars>
          <dgm:bulletEnabled val="1"/>
        </dgm:presLayoutVars>
      </dgm:prSet>
      <dgm:spPr/>
    </dgm:pt>
    <dgm:pt modelId="{CF45911F-39B4-47DB-B719-D09EED46F25D}" type="pres">
      <dgm:prSet presAssocID="{1841B66F-E6E0-41A7-AA51-F47C1EF1D878}" presName="spaceBetweenRectangles" presStyleCnt="0"/>
      <dgm:spPr/>
    </dgm:pt>
    <dgm:pt modelId="{8FDA83AC-AD35-4890-822E-082160CDA136}" type="pres">
      <dgm:prSet presAssocID="{3884B394-E891-4C25-B467-ED8AF04746BB}" presName="parentLin" presStyleCnt="0"/>
      <dgm:spPr/>
    </dgm:pt>
    <dgm:pt modelId="{F0217358-8FE0-4051-B67A-F41331C3F7FA}" type="pres">
      <dgm:prSet presAssocID="{3884B394-E891-4C25-B467-ED8AF04746BB}" presName="parentLeftMargin" presStyleLbl="node1" presStyleIdx="0" presStyleCnt="4"/>
      <dgm:spPr/>
    </dgm:pt>
    <dgm:pt modelId="{59A61FF2-4F61-456D-B2BC-6468EBBF31BB}" type="pres">
      <dgm:prSet presAssocID="{3884B394-E891-4C25-B467-ED8AF04746BB}" presName="parentText" presStyleLbl="node1" presStyleIdx="1" presStyleCnt="4">
        <dgm:presLayoutVars>
          <dgm:chMax val="0"/>
          <dgm:bulletEnabled val="1"/>
        </dgm:presLayoutVars>
      </dgm:prSet>
      <dgm:spPr/>
    </dgm:pt>
    <dgm:pt modelId="{93A21C17-3B1B-45EC-BF87-0DEA9FFD10A6}" type="pres">
      <dgm:prSet presAssocID="{3884B394-E891-4C25-B467-ED8AF04746BB}" presName="negativeSpace" presStyleCnt="0"/>
      <dgm:spPr/>
    </dgm:pt>
    <dgm:pt modelId="{EE087F33-BF17-4DEF-B1D7-58D71009F645}" type="pres">
      <dgm:prSet presAssocID="{3884B394-E891-4C25-B467-ED8AF04746BB}" presName="childText" presStyleLbl="conFgAcc1" presStyleIdx="1" presStyleCnt="4">
        <dgm:presLayoutVars>
          <dgm:bulletEnabled val="1"/>
        </dgm:presLayoutVars>
      </dgm:prSet>
      <dgm:spPr/>
    </dgm:pt>
    <dgm:pt modelId="{B9DB9316-7908-42FE-9CEC-F5C77F79F5CC}" type="pres">
      <dgm:prSet presAssocID="{17B38ED8-7638-4289-91CE-9B29C1401F91}" presName="spaceBetweenRectangles" presStyleCnt="0"/>
      <dgm:spPr/>
    </dgm:pt>
    <dgm:pt modelId="{926ED566-221E-4AA7-9CF3-964D5B13D440}" type="pres">
      <dgm:prSet presAssocID="{BA8786A0-C863-400D-984C-0E685D9AD7C1}" presName="parentLin" presStyleCnt="0"/>
      <dgm:spPr/>
    </dgm:pt>
    <dgm:pt modelId="{7AC12975-138C-4229-BA50-25543BAE749D}" type="pres">
      <dgm:prSet presAssocID="{BA8786A0-C863-400D-984C-0E685D9AD7C1}" presName="parentLeftMargin" presStyleLbl="node1" presStyleIdx="1" presStyleCnt="4"/>
      <dgm:spPr/>
    </dgm:pt>
    <dgm:pt modelId="{65EB54CB-1123-4648-8038-3D9B5FB032DC}" type="pres">
      <dgm:prSet presAssocID="{BA8786A0-C863-400D-984C-0E685D9AD7C1}" presName="parentText" presStyleLbl="node1" presStyleIdx="2" presStyleCnt="4">
        <dgm:presLayoutVars>
          <dgm:chMax val="0"/>
          <dgm:bulletEnabled val="1"/>
        </dgm:presLayoutVars>
      </dgm:prSet>
      <dgm:spPr/>
    </dgm:pt>
    <dgm:pt modelId="{F596D9DF-D875-4370-B288-B7DD602D3BE1}" type="pres">
      <dgm:prSet presAssocID="{BA8786A0-C863-400D-984C-0E685D9AD7C1}" presName="negativeSpace" presStyleCnt="0"/>
      <dgm:spPr/>
    </dgm:pt>
    <dgm:pt modelId="{EF016161-B3BC-48D8-97E2-CDF84FEEDBEA}" type="pres">
      <dgm:prSet presAssocID="{BA8786A0-C863-400D-984C-0E685D9AD7C1}" presName="childText" presStyleLbl="conFgAcc1" presStyleIdx="2" presStyleCnt="4">
        <dgm:presLayoutVars>
          <dgm:bulletEnabled val="1"/>
        </dgm:presLayoutVars>
      </dgm:prSet>
      <dgm:spPr/>
    </dgm:pt>
    <dgm:pt modelId="{1E914304-96DC-49F2-8C43-68D1051A970F}" type="pres">
      <dgm:prSet presAssocID="{E575D67A-EE12-4B57-B6C5-8288D237818A}" presName="spaceBetweenRectangles" presStyleCnt="0"/>
      <dgm:spPr/>
    </dgm:pt>
    <dgm:pt modelId="{1B262487-E523-44DD-B883-1A7D1AE405F4}" type="pres">
      <dgm:prSet presAssocID="{9C7E8658-DB52-46B2-939B-580D4ED35B91}" presName="parentLin" presStyleCnt="0"/>
      <dgm:spPr/>
    </dgm:pt>
    <dgm:pt modelId="{94366634-7F0F-4B75-804F-927F8BDD994C}" type="pres">
      <dgm:prSet presAssocID="{9C7E8658-DB52-46B2-939B-580D4ED35B91}" presName="parentLeftMargin" presStyleLbl="node1" presStyleIdx="2" presStyleCnt="4"/>
      <dgm:spPr/>
    </dgm:pt>
    <dgm:pt modelId="{6C865A48-13E6-40BB-81B2-3D035D1FE83D}" type="pres">
      <dgm:prSet presAssocID="{9C7E8658-DB52-46B2-939B-580D4ED35B91}" presName="parentText" presStyleLbl="node1" presStyleIdx="3" presStyleCnt="4">
        <dgm:presLayoutVars>
          <dgm:chMax val="0"/>
          <dgm:bulletEnabled val="1"/>
        </dgm:presLayoutVars>
      </dgm:prSet>
      <dgm:spPr/>
    </dgm:pt>
    <dgm:pt modelId="{B5F5646B-00BD-4B05-91A5-73D07E9CDEF7}" type="pres">
      <dgm:prSet presAssocID="{9C7E8658-DB52-46B2-939B-580D4ED35B91}" presName="negativeSpace" presStyleCnt="0"/>
      <dgm:spPr/>
    </dgm:pt>
    <dgm:pt modelId="{42F0EB36-D35A-46F5-BEE5-BC50A92A57BD}" type="pres">
      <dgm:prSet presAssocID="{9C7E8658-DB52-46B2-939B-580D4ED35B91}" presName="childText" presStyleLbl="conFgAcc1" presStyleIdx="3" presStyleCnt="4">
        <dgm:presLayoutVars>
          <dgm:bulletEnabled val="1"/>
        </dgm:presLayoutVars>
      </dgm:prSet>
      <dgm:spPr/>
    </dgm:pt>
  </dgm:ptLst>
  <dgm:cxnLst>
    <dgm:cxn modelId="{1FFFEF26-33CD-46A7-82D9-A1E17EB0BB87}" type="presOf" srcId="{BA8786A0-C863-400D-984C-0E685D9AD7C1}" destId="{7AC12975-138C-4229-BA50-25543BAE749D}" srcOrd="0" destOrd="0" presId="urn:microsoft.com/office/officeart/2005/8/layout/list1"/>
    <dgm:cxn modelId="{9055F633-93B7-4538-88C6-DF3C0EE80E35}" type="presOf" srcId="{3884B394-E891-4C25-B467-ED8AF04746BB}" destId="{59A61FF2-4F61-456D-B2BC-6468EBBF31BB}" srcOrd="1" destOrd="0" presId="urn:microsoft.com/office/officeart/2005/8/layout/list1"/>
    <dgm:cxn modelId="{CBC88534-C7EC-47B9-BED1-C7D857580479}" srcId="{373226C1-D117-45CB-87BF-D58A0D311D70}" destId="{BA8786A0-C863-400D-984C-0E685D9AD7C1}" srcOrd="2" destOrd="0" parTransId="{90924078-02F4-4171-BAA3-7139B5BB3EB0}" sibTransId="{E575D67A-EE12-4B57-B6C5-8288D237818A}"/>
    <dgm:cxn modelId="{8A068855-EA56-4B6A-9FC6-20B9030B5D93}" type="presOf" srcId="{455156A0-715D-42B5-BC25-67430A807979}" destId="{0481AB61-6FE3-4F64-80CE-C357613D9A5A}" srcOrd="0" destOrd="0" presId="urn:microsoft.com/office/officeart/2005/8/layout/list1"/>
    <dgm:cxn modelId="{5FF4A25C-2ADB-4442-877C-F510947EE38D}" srcId="{373226C1-D117-45CB-87BF-D58A0D311D70}" destId="{3884B394-E891-4C25-B467-ED8AF04746BB}" srcOrd="1" destOrd="0" parTransId="{14576AA9-C53B-45ED-A800-0523EB0C767F}" sibTransId="{17B38ED8-7638-4289-91CE-9B29C1401F91}"/>
    <dgm:cxn modelId="{D2E86768-1596-4775-98AC-051B350E30FF}" srcId="{373226C1-D117-45CB-87BF-D58A0D311D70}" destId="{9C7E8658-DB52-46B2-939B-580D4ED35B91}" srcOrd="3" destOrd="0" parTransId="{43131E74-4AF2-413C-AEE6-8A959A5DDD29}" sibTransId="{A22FC29E-F4D6-4E7B-9514-B7AF022D4D92}"/>
    <dgm:cxn modelId="{CD6BB96A-BBB4-43E8-82E5-1F502416F2E5}" type="presOf" srcId="{9C7E8658-DB52-46B2-939B-580D4ED35B91}" destId="{6C865A48-13E6-40BB-81B2-3D035D1FE83D}" srcOrd="1" destOrd="0" presId="urn:microsoft.com/office/officeart/2005/8/layout/list1"/>
    <dgm:cxn modelId="{C823F182-6F82-4B3D-906B-B3AEC136CCB7}" srcId="{373226C1-D117-45CB-87BF-D58A0D311D70}" destId="{455156A0-715D-42B5-BC25-67430A807979}" srcOrd="0" destOrd="0" parTransId="{74A73F79-8C28-4BEA-8703-1C3F79463606}" sibTransId="{1841B66F-E6E0-41A7-AA51-F47C1EF1D878}"/>
    <dgm:cxn modelId="{67769284-1342-4D2D-B937-4FC9E8CAA953}" type="presOf" srcId="{455156A0-715D-42B5-BC25-67430A807979}" destId="{4F9B8D06-7578-4F1B-B328-D33528B9D353}" srcOrd="1" destOrd="0" presId="urn:microsoft.com/office/officeart/2005/8/layout/list1"/>
    <dgm:cxn modelId="{2F001799-1672-4904-A205-AD538359D54E}" type="presOf" srcId="{9C7E8658-DB52-46B2-939B-580D4ED35B91}" destId="{94366634-7F0F-4B75-804F-927F8BDD994C}" srcOrd="0" destOrd="0" presId="urn:microsoft.com/office/officeart/2005/8/layout/list1"/>
    <dgm:cxn modelId="{7DFBCFAC-712F-4369-B7CF-BDE240040100}" type="presOf" srcId="{BA8786A0-C863-400D-984C-0E685D9AD7C1}" destId="{65EB54CB-1123-4648-8038-3D9B5FB032DC}" srcOrd="1" destOrd="0" presId="urn:microsoft.com/office/officeart/2005/8/layout/list1"/>
    <dgm:cxn modelId="{E98338B8-B07B-4226-BA90-F163FA019373}" type="presOf" srcId="{3884B394-E891-4C25-B467-ED8AF04746BB}" destId="{F0217358-8FE0-4051-B67A-F41331C3F7FA}" srcOrd="0" destOrd="0" presId="urn:microsoft.com/office/officeart/2005/8/layout/list1"/>
    <dgm:cxn modelId="{56AA8DBD-F9CB-413C-8E1B-17F24BB33075}" type="presOf" srcId="{373226C1-D117-45CB-87BF-D58A0D311D70}" destId="{F339C338-B603-4135-95F9-5A2108214CF0}" srcOrd="0" destOrd="0" presId="urn:microsoft.com/office/officeart/2005/8/layout/list1"/>
    <dgm:cxn modelId="{C2AAD1F3-A779-4BE3-90C0-B87FD81F7144}" type="presParOf" srcId="{F339C338-B603-4135-95F9-5A2108214CF0}" destId="{5B510342-1755-4B31-8841-C35AE15A7D5D}" srcOrd="0" destOrd="0" presId="urn:microsoft.com/office/officeart/2005/8/layout/list1"/>
    <dgm:cxn modelId="{379CBCA7-6689-49D6-815E-6C7FFE46706D}" type="presParOf" srcId="{5B510342-1755-4B31-8841-C35AE15A7D5D}" destId="{0481AB61-6FE3-4F64-80CE-C357613D9A5A}" srcOrd="0" destOrd="0" presId="urn:microsoft.com/office/officeart/2005/8/layout/list1"/>
    <dgm:cxn modelId="{B6038121-0205-4AFF-982F-E891E003E74A}" type="presParOf" srcId="{5B510342-1755-4B31-8841-C35AE15A7D5D}" destId="{4F9B8D06-7578-4F1B-B328-D33528B9D353}" srcOrd="1" destOrd="0" presId="urn:microsoft.com/office/officeart/2005/8/layout/list1"/>
    <dgm:cxn modelId="{0F981798-E2BA-4420-BEBD-3B401836671A}" type="presParOf" srcId="{F339C338-B603-4135-95F9-5A2108214CF0}" destId="{E5E25694-70E9-45C0-93FB-44CFB06F806F}" srcOrd="1" destOrd="0" presId="urn:microsoft.com/office/officeart/2005/8/layout/list1"/>
    <dgm:cxn modelId="{EE77153B-13E4-410A-808D-009D5A161A74}" type="presParOf" srcId="{F339C338-B603-4135-95F9-5A2108214CF0}" destId="{AAD86A24-0359-4139-99BC-DEA72C23A52D}" srcOrd="2" destOrd="0" presId="urn:microsoft.com/office/officeart/2005/8/layout/list1"/>
    <dgm:cxn modelId="{2FCE2091-87A7-41CD-AABA-DF408869CC1F}" type="presParOf" srcId="{F339C338-B603-4135-95F9-5A2108214CF0}" destId="{CF45911F-39B4-47DB-B719-D09EED46F25D}" srcOrd="3" destOrd="0" presId="urn:microsoft.com/office/officeart/2005/8/layout/list1"/>
    <dgm:cxn modelId="{8A48F438-91D9-4551-B160-D0C399B3BC86}" type="presParOf" srcId="{F339C338-B603-4135-95F9-5A2108214CF0}" destId="{8FDA83AC-AD35-4890-822E-082160CDA136}" srcOrd="4" destOrd="0" presId="urn:microsoft.com/office/officeart/2005/8/layout/list1"/>
    <dgm:cxn modelId="{1716630F-BA04-4913-86A1-965188CD9672}" type="presParOf" srcId="{8FDA83AC-AD35-4890-822E-082160CDA136}" destId="{F0217358-8FE0-4051-B67A-F41331C3F7FA}" srcOrd="0" destOrd="0" presId="urn:microsoft.com/office/officeart/2005/8/layout/list1"/>
    <dgm:cxn modelId="{A177EC9B-729F-430F-88D4-72F670AD9934}" type="presParOf" srcId="{8FDA83AC-AD35-4890-822E-082160CDA136}" destId="{59A61FF2-4F61-456D-B2BC-6468EBBF31BB}" srcOrd="1" destOrd="0" presId="urn:microsoft.com/office/officeart/2005/8/layout/list1"/>
    <dgm:cxn modelId="{D0205334-A151-4F0E-A148-B9AC1950D406}" type="presParOf" srcId="{F339C338-B603-4135-95F9-5A2108214CF0}" destId="{93A21C17-3B1B-45EC-BF87-0DEA9FFD10A6}" srcOrd="5" destOrd="0" presId="urn:microsoft.com/office/officeart/2005/8/layout/list1"/>
    <dgm:cxn modelId="{2AD7BCB7-41A1-41A5-8056-02B8FBD0B2C4}" type="presParOf" srcId="{F339C338-B603-4135-95F9-5A2108214CF0}" destId="{EE087F33-BF17-4DEF-B1D7-58D71009F645}" srcOrd="6" destOrd="0" presId="urn:microsoft.com/office/officeart/2005/8/layout/list1"/>
    <dgm:cxn modelId="{7CDDFEB0-1DA2-4BF5-9245-3D076C5953DF}" type="presParOf" srcId="{F339C338-B603-4135-95F9-5A2108214CF0}" destId="{B9DB9316-7908-42FE-9CEC-F5C77F79F5CC}" srcOrd="7" destOrd="0" presId="urn:microsoft.com/office/officeart/2005/8/layout/list1"/>
    <dgm:cxn modelId="{5F8D7D00-0A82-4E1F-AA85-0F17C4E24742}" type="presParOf" srcId="{F339C338-B603-4135-95F9-5A2108214CF0}" destId="{926ED566-221E-4AA7-9CF3-964D5B13D440}" srcOrd="8" destOrd="0" presId="urn:microsoft.com/office/officeart/2005/8/layout/list1"/>
    <dgm:cxn modelId="{D93CC3CF-8308-465C-B13E-26FFA7FF3B8E}" type="presParOf" srcId="{926ED566-221E-4AA7-9CF3-964D5B13D440}" destId="{7AC12975-138C-4229-BA50-25543BAE749D}" srcOrd="0" destOrd="0" presId="urn:microsoft.com/office/officeart/2005/8/layout/list1"/>
    <dgm:cxn modelId="{615F332D-C4E1-4308-B0C9-058B2D5E2AF7}" type="presParOf" srcId="{926ED566-221E-4AA7-9CF3-964D5B13D440}" destId="{65EB54CB-1123-4648-8038-3D9B5FB032DC}" srcOrd="1" destOrd="0" presId="urn:microsoft.com/office/officeart/2005/8/layout/list1"/>
    <dgm:cxn modelId="{D96119EE-7150-43A8-8E08-3949DEF32CBE}" type="presParOf" srcId="{F339C338-B603-4135-95F9-5A2108214CF0}" destId="{F596D9DF-D875-4370-B288-B7DD602D3BE1}" srcOrd="9" destOrd="0" presId="urn:microsoft.com/office/officeart/2005/8/layout/list1"/>
    <dgm:cxn modelId="{1E3D73C9-BF66-4970-88E8-CE8CBC1F01B2}" type="presParOf" srcId="{F339C338-B603-4135-95F9-5A2108214CF0}" destId="{EF016161-B3BC-48D8-97E2-CDF84FEEDBEA}" srcOrd="10" destOrd="0" presId="urn:microsoft.com/office/officeart/2005/8/layout/list1"/>
    <dgm:cxn modelId="{24CAE0C7-AD3C-4E44-9ECF-0BDE09277918}" type="presParOf" srcId="{F339C338-B603-4135-95F9-5A2108214CF0}" destId="{1E914304-96DC-49F2-8C43-68D1051A970F}" srcOrd="11" destOrd="0" presId="urn:microsoft.com/office/officeart/2005/8/layout/list1"/>
    <dgm:cxn modelId="{AC74CB68-96A1-4739-BDFE-DE0DAD4DF696}" type="presParOf" srcId="{F339C338-B603-4135-95F9-5A2108214CF0}" destId="{1B262487-E523-44DD-B883-1A7D1AE405F4}" srcOrd="12" destOrd="0" presId="urn:microsoft.com/office/officeart/2005/8/layout/list1"/>
    <dgm:cxn modelId="{0E99F929-A6CA-4AA1-8376-CD1C588BFADF}" type="presParOf" srcId="{1B262487-E523-44DD-B883-1A7D1AE405F4}" destId="{94366634-7F0F-4B75-804F-927F8BDD994C}" srcOrd="0" destOrd="0" presId="urn:microsoft.com/office/officeart/2005/8/layout/list1"/>
    <dgm:cxn modelId="{C1DC5012-C772-4CEC-9948-30B86E18348D}" type="presParOf" srcId="{1B262487-E523-44DD-B883-1A7D1AE405F4}" destId="{6C865A48-13E6-40BB-81B2-3D035D1FE83D}" srcOrd="1" destOrd="0" presId="urn:microsoft.com/office/officeart/2005/8/layout/list1"/>
    <dgm:cxn modelId="{2877A01B-1515-4996-B2FB-C904197F5459}" type="presParOf" srcId="{F339C338-B603-4135-95F9-5A2108214CF0}" destId="{B5F5646B-00BD-4B05-91A5-73D07E9CDEF7}" srcOrd="13" destOrd="0" presId="urn:microsoft.com/office/officeart/2005/8/layout/list1"/>
    <dgm:cxn modelId="{402C0807-BAE2-4BB8-B8E8-D0F2D7F9F6BC}" type="presParOf" srcId="{F339C338-B603-4135-95F9-5A2108214CF0}" destId="{42F0EB36-D35A-46F5-BEE5-BC50A92A57BD}"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6D9B9B-6E6F-4FDE-9AC9-C6AF0693A95C}"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C7A49627-4B3C-446D-9BA4-61949E39C800}">
      <dgm:prSet/>
      <dgm:spPr/>
      <dgm:t>
        <a:bodyPr/>
        <a:lstStyle/>
        <a:p>
          <a:pPr rtl="0"/>
          <a:r>
            <a:rPr lang="en-US" dirty="0">
              <a:solidFill>
                <a:schemeClr val="tx2"/>
              </a:solidFill>
            </a:rPr>
            <a:t>Clinical Opioid Withdrawal Scale</a:t>
          </a:r>
        </a:p>
      </dgm:t>
    </dgm:pt>
    <dgm:pt modelId="{13D0902A-E7FF-4527-AD9D-195717C48EED}" type="parTrans" cxnId="{ED0A54DF-8369-46B0-87A8-84333BBB7451}">
      <dgm:prSet/>
      <dgm:spPr/>
      <dgm:t>
        <a:bodyPr/>
        <a:lstStyle/>
        <a:p>
          <a:endParaRPr lang="en-US"/>
        </a:p>
      </dgm:t>
    </dgm:pt>
    <dgm:pt modelId="{EA874718-CA97-415B-82D0-0AB861B17FBC}" type="sibTrans" cxnId="{ED0A54DF-8369-46B0-87A8-84333BBB7451}">
      <dgm:prSet/>
      <dgm:spPr/>
      <dgm:t>
        <a:bodyPr/>
        <a:lstStyle/>
        <a:p>
          <a:endParaRPr lang="en-US"/>
        </a:p>
      </dgm:t>
    </dgm:pt>
    <dgm:pt modelId="{BD338916-7126-4C24-BE9D-8D6942041409}">
      <dgm:prSet/>
      <dgm:spPr/>
      <dgm:t>
        <a:bodyPr/>
        <a:lstStyle/>
        <a:p>
          <a:pPr rtl="0"/>
          <a:r>
            <a:rPr lang="en-US" dirty="0"/>
            <a:t>Brief </a:t>
          </a:r>
        </a:p>
      </dgm:t>
    </dgm:pt>
    <dgm:pt modelId="{B4E5BFED-802E-4CC9-BE47-C6FDF27306B4}" type="parTrans" cxnId="{AA9BA125-D909-48ED-9AE9-DEA4C61315B7}">
      <dgm:prSet/>
      <dgm:spPr/>
      <dgm:t>
        <a:bodyPr/>
        <a:lstStyle/>
        <a:p>
          <a:endParaRPr lang="en-US"/>
        </a:p>
      </dgm:t>
    </dgm:pt>
    <dgm:pt modelId="{5606C719-EA1B-46AD-A677-DBFB6BEE0A8F}" type="sibTrans" cxnId="{AA9BA125-D909-48ED-9AE9-DEA4C61315B7}">
      <dgm:prSet/>
      <dgm:spPr/>
      <dgm:t>
        <a:bodyPr/>
        <a:lstStyle/>
        <a:p>
          <a:endParaRPr lang="en-US"/>
        </a:p>
      </dgm:t>
    </dgm:pt>
    <dgm:pt modelId="{3C12F58F-BD26-43E8-A61B-7C91478D3D78}">
      <dgm:prSet/>
      <dgm:spPr/>
      <dgm:t>
        <a:bodyPr/>
        <a:lstStyle/>
        <a:p>
          <a:pPr rtl="0"/>
          <a:r>
            <a:rPr lang="en-US"/>
            <a:t>Clinician</a:t>
          </a:r>
        </a:p>
      </dgm:t>
    </dgm:pt>
    <dgm:pt modelId="{461D3FDE-1588-4FCC-9673-D7F83A205D6D}" type="parTrans" cxnId="{0D5079DB-864D-4102-AA2A-7E9413FEF7A5}">
      <dgm:prSet/>
      <dgm:spPr/>
      <dgm:t>
        <a:bodyPr/>
        <a:lstStyle/>
        <a:p>
          <a:endParaRPr lang="en-US"/>
        </a:p>
      </dgm:t>
    </dgm:pt>
    <dgm:pt modelId="{0120754F-E788-43FD-B54D-97BD4F531712}" type="sibTrans" cxnId="{0D5079DB-864D-4102-AA2A-7E9413FEF7A5}">
      <dgm:prSet/>
      <dgm:spPr/>
      <dgm:t>
        <a:bodyPr/>
        <a:lstStyle/>
        <a:p>
          <a:endParaRPr lang="en-US"/>
        </a:p>
      </dgm:t>
    </dgm:pt>
    <dgm:pt modelId="{05AFC364-2BB3-4B72-8ABF-1B4B1100659F}">
      <dgm:prSet/>
      <dgm:spPr/>
      <dgm:t>
        <a:bodyPr/>
        <a:lstStyle/>
        <a:p>
          <a:pPr rtl="0"/>
          <a:r>
            <a:rPr lang="en-US" dirty="0">
              <a:solidFill>
                <a:schemeClr val="tx2"/>
              </a:solidFill>
            </a:rPr>
            <a:t>Subjective Opioid Withdrawal Scale</a:t>
          </a:r>
        </a:p>
      </dgm:t>
    </dgm:pt>
    <dgm:pt modelId="{3F2F8C96-A468-4701-A4D5-6699461FA4FB}" type="parTrans" cxnId="{029BA1B9-2367-401F-9706-66FFDEED151C}">
      <dgm:prSet/>
      <dgm:spPr/>
      <dgm:t>
        <a:bodyPr/>
        <a:lstStyle/>
        <a:p>
          <a:endParaRPr lang="en-US"/>
        </a:p>
      </dgm:t>
    </dgm:pt>
    <dgm:pt modelId="{827E19E8-B626-486D-87CF-190B326568E8}" type="sibTrans" cxnId="{029BA1B9-2367-401F-9706-66FFDEED151C}">
      <dgm:prSet/>
      <dgm:spPr/>
      <dgm:t>
        <a:bodyPr/>
        <a:lstStyle/>
        <a:p>
          <a:endParaRPr lang="en-US"/>
        </a:p>
      </dgm:t>
    </dgm:pt>
    <dgm:pt modelId="{44F1F027-2AA8-4FE1-9BBE-602DF80D4E8F}">
      <dgm:prSet/>
      <dgm:spPr/>
      <dgm:t>
        <a:bodyPr/>
        <a:lstStyle/>
        <a:p>
          <a:pPr rtl="0"/>
          <a:r>
            <a:rPr lang="en-US"/>
            <a:t>Brief</a:t>
          </a:r>
        </a:p>
      </dgm:t>
    </dgm:pt>
    <dgm:pt modelId="{D02EBD1B-95DD-42F0-8F12-0EF4687B6BFC}" type="parTrans" cxnId="{BB144AA9-0148-4580-8711-AAE1614A88F5}">
      <dgm:prSet/>
      <dgm:spPr/>
      <dgm:t>
        <a:bodyPr/>
        <a:lstStyle/>
        <a:p>
          <a:endParaRPr lang="en-US"/>
        </a:p>
      </dgm:t>
    </dgm:pt>
    <dgm:pt modelId="{ADAA7C30-12FE-458A-B18B-3B2C376CC321}" type="sibTrans" cxnId="{BB144AA9-0148-4580-8711-AAE1614A88F5}">
      <dgm:prSet/>
      <dgm:spPr/>
      <dgm:t>
        <a:bodyPr/>
        <a:lstStyle/>
        <a:p>
          <a:endParaRPr lang="en-US"/>
        </a:p>
      </dgm:t>
    </dgm:pt>
    <dgm:pt modelId="{3558908B-EC0E-4F5C-82FE-0E9AED3039EB}">
      <dgm:prSet/>
      <dgm:spPr/>
      <dgm:t>
        <a:bodyPr/>
        <a:lstStyle/>
        <a:p>
          <a:pPr rtl="0"/>
          <a:r>
            <a:rPr lang="en-US"/>
            <a:t>Patient </a:t>
          </a:r>
        </a:p>
      </dgm:t>
    </dgm:pt>
    <dgm:pt modelId="{A6D4E883-EF0A-49E9-8988-9B9F6D20E64C}" type="parTrans" cxnId="{2D5AE36A-4F4F-442C-A4E1-F5BDD81A5AF5}">
      <dgm:prSet/>
      <dgm:spPr/>
      <dgm:t>
        <a:bodyPr/>
        <a:lstStyle/>
        <a:p>
          <a:endParaRPr lang="en-US"/>
        </a:p>
      </dgm:t>
    </dgm:pt>
    <dgm:pt modelId="{96E46701-D409-4C0E-BE93-E2D9A9BC5BF9}" type="sibTrans" cxnId="{2D5AE36A-4F4F-442C-A4E1-F5BDD81A5AF5}">
      <dgm:prSet/>
      <dgm:spPr/>
      <dgm:t>
        <a:bodyPr/>
        <a:lstStyle/>
        <a:p>
          <a:endParaRPr lang="en-US"/>
        </a:p>
      </dgm:t>
    </dgm:pt>
    <dgm:pt modelId="{9C9194C0-07AB-4889-A3BF-B7D9FA5F9E2E}">
      <dgm:prSet/>
      <dgm:spPr/>
      <dgm:t>
        <a:bodyPr/>
        <a:lstStyle/>
        <a:p>
          <a:pPr rtl="0"/>
          <a:r>
            <a:rPr lang="en-US" dirty="0">
              <a:solidFill>
                <a:schemeClr val="tx2"/>
              </a:solidFill>
            </a:rPr>
            <a:t>American Society of Addiction Medicine Criteria</a:t>
          </a:r>
        </a:p>
      </dgm:t>
    </dgm:pt>
    <dgm:pt modelId="{565CFB53-525E-4D9D-AA63-49F549370AE2}" type="parTrans" cxnId="{1B129C98-849B-4183-95A2-6A9C7B43EE7A}">
      <dgm:prSet/>
      <dgm:spPr/>
      <dgm:t>
        <a:bodyPr/>
        <a:lstStyle/>
        <a:p>
          <a:endParaRPr lang="en-US"/>
        </a:p>
      </dgm:t>
    </dgm:pt>
    <dgm:pt modelId="{0357D32D-6593-43C2-AE52-AF8C87BCFC89}" type="sibTrans" cxnId="{1B129C98-849B-4183-95A2-6A9C7B43EE7A}">
      <dgm:prSet/>
      <dgm:spPr/>
      <dgm:t>
        <a:bodyPr/>
        <a:lstStyle/>
        <a:p>
          <a:endParaRPr lang="en-US"/>
        </a:p>
      </dgm:t>
    </dgm:pt>
    <dgm:pt modelId="{32C6073A-1586-4CA5-82D2-2E7E905C67B1}">
      <dgm:prSet/>
      <dgm:spPr/>
      <dgm:t>
        <a:bodyPr/>
        <a:lstStyle/>
        <a:p>
          <a:pPr rtl="0"/>
          <a:r>
            <a:rPr lang="en-US" dirty="0"/>
            <a:t>Least intensive treatment service</a:t>
          </a:r>
        </a:p>
      </dgm:t>
    </dgm:pt>
    <dgm:pt modelId="{813E6F95-329D-45BE-A8C0-507A89D2FEBC}" type="parTrans" cxnId="{A582BC2D-8D07-440F-BEE2-31D5AA0F66E4}">
      <dgm:prSet/>
      <dgm:spPr/>
      <dgm:t>
        <a:bodyPr/>
        <a:lstStyle/>
        <a:p>
          <a:endParaRPr lang="en-US"/>
        </a:p>
      </dgm:t>
    </dgm:pt>
    <dgm:pt modelId="{73419EF1-0215-4D2E-8B15-BCCD5BB40169}" type="sibTrans" cxnId="{A582BC2D-8D07-440F-BEE2-31D5AA0F66E4}">
      <dgm:prSet/>
      <dgm:spPr/>
      <dgm:t>
        <a:bodyPr/>
        <a:lstStyle/>
        <a:p>
          <a:endParaRPr lang="en-US"/>
        </a:p>
      </dgm:t>
    </dgm:pt>
    <dgm:pt modelId="{6F2D02CD-B931-43BE-9F58-EC776D2131D7}">
      <dgm:prSet/>
      <dgm:spPr/>
      <dgm:t>
        <a:bodyPr/>
        <a:lstStyle/>
        <a:p>
          <a:pPr rtl="0"/>
          <a:r>
            <a:rPr lang="en-US" dirty="0"/>
            <a:t>Objective standards</a:t>
          </a:r>
        </a:p>
      </dgm:t>
    </dgm:pt>
    <dgm:pt modelId="{0CB48CF7-3D14-47BD-A507-A3BD23046630}" type="parTrans" cxnId="{AF86160E-5E0B-4738-A343-97AA594EE1E2}">
      <dgm:prSet/>
      <dgm:spPr/>
      <dgm:t>
        <a:bodyPr/>
        <a:lstStyle/>
        <a:p>
          <a:endParaRPr lang="en-US"/>
        </a:p>
      </dgm:t>
    </dgm:pt>
    <dgm:pt modelId="{2D52C250-6799-4458-B206-FB3942D6603F}" type="sibTrans" cxnId="{AF86160E-5E0B-4738-A343-97AA594EE1E2}">
      <dgm:prSet/>
      <dgm:spPr/>
      <dgm:t>
        <a:bodyPr/>
        <a:lstStyle/>
        <a:p>
          <a:endParaRPr lang="en-US"/>
        </a:p>
      </dgm:t>
    </dgm:pt>
    <dgm:pt modelId="{D43EA824-C45E-4E9C-8ACF-5159F18944DA}">
      <dgm:prSet/>
      <dgm:spPr/>
      <dgm:t>
        <a:bodyPr/>
        <a:lstStyle/>
        <a:p>
          <a:pPr rtl="0"/>
          <a:r>
            <a:rPr lang="en-US" dirty="0">
              <a:solidFill>
                <a:schemeClr val="tx2"/>
              </a:solidFill>
            </a:rPr>
            <a:t>DSM V Criteria</a:t>
          </a:r>
        </a:p>
      </dgm:t>
    </dgm:pt>
    <dgm:pt modelId="{466D0CEF-25C1-4AD2-9510-CE68BC47B6D1}" type="parTrans" cxnId="{83698F70-FCCD-44C0-85DD-4E21E95FCC1B}">
      <dgm:prSet/>
      <dgm:spPr/>
      <dgm:t>
        <a:bodyPr/>
        <a:lstStyle/>
        <a:p>
          <a:endParaRPr lang="en-US"/>
        </a:p>
      </dgm:t>
    </dgm:pt>
    <dgm:pt modelId="{818A12D4-6120-484D-A632-38013025A0F3}" type="sibTrans" cxnId="{83698F70-FCCD-44C0-85DD-4E21E95FCC1B}">
      <dgm:prSet/>
      <dgm:spPr/>
      <dgm:t>
        <a:bodyPr/>
        <a:lstStyle/>
        <a:p>
          <a:endParaRPr lang="en-US"/>
        </a:p>
      </dgm:t>
    </dgm:pt>
    <dgm:pt modelId="{782C5766-D1BA-4BD0-B099-140D5B752B1E}">
      <dgm:prSet/>
      <dgm:spPr/>
      <dgm:t>
        <a:bodyPr/>
        <a:lstStyle/>
        <a:p>
          <a:pPr rtl="0"/>
          <a:r>
            <a:rPr lang="en-US" dirty="0">
              <a:solidFill>
                <a:schemeClr val="tx2"/>
              </a:solidFill>
            </a:rPr>
            <a:t>Diagnostic</a:t>
          </a:r>
        </a:p>
      </dgm:t>
    </dgm:pt>
    <dgm:pt modelId="{3B2B5004-9490-47DD-BFE6-CFCA3166C293}" type="parTrans" cxnId="{F5899A04-01DD-4A25-8968-DF889E852F23}">
      <dgm:prSet/>
      <dgm:spPr/>
      <dgm:t>
        <a:bodyPr/>
        <a:lstStyle/>
        <a:p>
          <a:endParaRPr lang="en-US"/>
        </a:p>
      </dgm:t>
    </dgm:pt>
    <dgm:pt modelId="{BEBD4C4E-F088-455C-9BBC-087C71850CD2}" type="sibTrans" cxnId="{F5899A04-01DD-4A25-8968-DF889E852F23}">
      <dgm:prSet/>
      <dgm:spPr/>
      <dgm:t>
        <a:bodyPr/>
        <a:lstStyle/>
        <a:p>
          <a:endParaRPr lang="en-US"/>
        </a:p>
      </dgm:t>
    </dgm:pt>
    <dgm:pt modelId="{673500CC-4052-46B4-850D-F5BEE861A32F}">
      <dgm:prSet/>
      <dgm:spPr/>
      <dgm:t>
        <a:bodyPr/>
        <a:lstStyle/>
        <a:p>
          <a:pPr rtl="0"/>
          <a:r>
            <a:rPr lang="en-US" dirty="0">
              <a:solidFill>
                <a:schemeClr val="tx2"/>
              </a:solidFill>
            </a:rPr>
            <a:t>Clinician</a:t>
          </a:r>
        </a:p>
      </dgm:t>
    </dgm:pt>
    <dgm:pt modelId="{87826413-15E2-4BE1-898D-4B809F7DC253}" type="parTrans" cxnId="{D2BF9745-E892-475E-AD53-255AB0881934}">
      <dgm:prSet/>
      <dgm:spPr/>
      <dgm:t>
        <a:bodyPr/>
        <a:lstStyle/>
        <a:p>
          <a:endParaRPr lang="en-US"/>
        </a:p>
      </dgm:t>
    </dgm:pt>
    <dgm:pt modelId="{089DA6E6-B1E5-4EC8-B4C0-A74D628CA038}" type="sibTrans" cxnId="{D2BF9745-E892-475E-AD53-255AB0881934}">
      <dgm:prSet/>
      <dgm:spPr/>
      <dgm:t>
        <a:bodyPr/>
        <a:lstStyle/>
        <a:p>
          <a:endParaRPr lang="en-US"/>
        </a:p>
      </dgm:t>
    </dgm:pt>
    <dgm:pt modelId="{70D3CD1B-F69F-43BB-B881-A4FE55194717}" type="pres">
      <dgm:prSet presAssocID="{946D9B9B-6E6F-4FDE-9AC9-C6AF0693A95C}" presName="Name0" presStyleCnt="0">
        <dgm:presLayoutVars>
          <dgm:chPref val="3"/>
          <dgm:dir/>
          <dgm:animLvl val="lvl"/>
          <dgm:resizeHandles/>
        </dgm:presLayoutVars>
      </dgm:prSet>
      <dgm:spPr/>
    </dgm:pt>
    <dgm:pt modelId="{5D032DA1-5963-44FC-AB37-1000A60417D4}" type="pres">
      <dgm:prSet presAssocID="{D43EA824-C45E-4E9C-8ACF-5159F18944DA}" presName="horFlow" presStyleCnt="0"/>
      <dgm:spPr/>
    </dgm:pt>
    <dgm:pt modelId="{58B21AFA-6776-4A10-9F22-313F14859837}" type="pres">
      <dgm:prSet presAssocID="{D43EA824-C45E-4E9C-8ACF-5159F18944DA}" presName="bigChev" presStyleLbl="node1" presStyleIdx="0" presStyleCnt="4"/>
      <dgm:spPr/>
    </dgm:pt>
    <dgm:pt modelId="{3CB6FB15-A4A8-444A-AC29-DAE76699F9D7}" type="pres">
      <dgm:prSet presAssocID="{3B2B5004-9490-47DD-BFE6-CFCA3166C293}" presName="parTrans" presStyleCnt="0"/>
      <dgm:spPr/>
    </dgm:pt>
    <dgm:pt modelId="{07E1249B-9F68-4FEA-82EB-2D0059BFBDB3}" type="pres">
      <dgm:prSet presAssocID="{782C5766-D1BA-4BD0-B099-140D5B752B1E}" presName="node" presStyleLbl="alignAccFollowNode1" presStyleIdx="0" presStyleCnt="8">
        <dgm:presLayoutVars>
          <dgm:bulletEnabled val="1"/>
        </dgm:presLayoutVars>
      </dgm:prSet>
      <dgm:spPr/>
    </dgm:pt>
    <dgm:pt modelId="{B39DAD61-850D-4014-9EC2-8CF14A8FAF32}" type="pres">
      <dgm:prSet presAssocID="{BEBD4C4E-F088-455C-9BBC-087C71850CD2}" presName="sibTrans" presStyleCnt="0"/>
      <dgm:spPr/>
    </dgm:pt>
    <dgm:pt modelId="{9FA39846-960F-447C-A28C-108A88D1A803}" type="pres">
      <dgm:prSet presAssocID="{673500CC-4052-46B4-850D-F5BEE861A32F}" presName="node" presStyleLbl="alignAccFollowNode1" presStyleIdx="1" presStyleCnt="8">
        <dgm:presLayoutVars>
          <dgm:bulletEnabled val="1"/>
        </dgm:presLayoutVars>
      </dgm:prSet>
      <dgm:spPr/>
    </dgm:pt>
    <dgm:pt modelId="{57A21D3F-D4C8-4329-8BB1-52387F57B98C}" type="pres">
      <dgm:prSet presAssocID="{D43EA824-C45E-4E9C-8ACF-5159F18944DA}" presName="vSp" presStyleCnt="0"/>
      <dgm:spPr/>
    </dgm:pt>
    <dgm:pt modelId="{2D96FCB4-B52F-4F0C-BDE1-B2CA700447B4}" type="pres">
      <dgm:prSet presAssocID="{9C9194C0-07AB-4889-A3BF-B7D9FA5F9E2E}" presName="horFlow" presStyleCnt="0"/>
      <dgm:spPr/>
    </dgm:pt>
    <dgm:pt modelId="{0B49E182-A05D-40F6-BB61-63E714EFD8D1}" type="pres">
      <dgm:prSet presAssocID="{9C9194C0-07AB-4889-A3BF-B7D9FA5F9E2E}" presName="bigChev" presStyleLbl="node1" presStyleIdx="1" presStyleCnt="4"/>
      <dgm:spPr/>
    </dgm:pt>
    <dgm:pt modelId="{1C8B4212-56C3-40B9-988E-70F7BC4F8D82}" type="pres">
      <dgm:prSet presAssocID="{0CB48CF7-3D14-47BD-A507-A3BD23046630}" presName="parTrans" presStyleCnt="0"/>
      <dgm:spPr/>
    </dgm:pt>
    <dgm:pt modelId="{41AA69BA-C2FD-4EE8-8851-EF4580B23F34}" type="pres">
      <dgm:prSet presAssocID="{6F2D02CD-B931-43BE-9F58-EC776D2131D7}" presName="node" presStyleLbl="alignAccFollowNode1" presStyleIdx="2" presStyleCnt="8">
        <dgm:presLayoutVars>
          <dgm:bulletEnabled val="1"/>
        </dgm:presLayoutVars>
      </dgm:prSet>
      <dgm:spPr/>
    </dgm:pt>
    <dgm:pt modelId="{E2F13249-E7E1-47CC-996D-2B12C105A350}" type="pres">
      <dgm:prSet presAssocID="{2D52C250-6799-4458-B206-FB3942D6603F}" presName="sibTrans" presStyleCnt="0"/>
      <dgm:spPr/>
    </dgm:pt>
    <dgm:pt modelId="{3122AE87-23C9-4FAA-A6A9-B2827FE6D9CA}" type="pres">
      <dgm:prSet presAssocID="{32C6073A-1586-4CA5-82D2-2E7E905C67B1}" presName="node" presStyleLbl="alignAccFollowNode1" presStyleIdx="3" presStyleCnt="8">
        <dgm:presLayoutVars>
          <dgm:bulletEnabled val="1"/>
        </dgm:presLayoutVars>
      </dgm:prSet>
      <dgm:spPr/>
    </dgm:pt>
    <dgm:pt modelId="{AEBD974A-D4E5-44BA-BC98-607539F36DA7}" type="pres">
      <dgm:prSet presAssocID="{9C9194C0-07AB-4889-A3BF-B7D9FA5F9E2E}" presName="vSp" presStyleCnt="0"/>
      <dgm:spPr/>
    </dgm:pt>
    <dgm:pt modelId="{D748114E-63C4-4E8B-A5D9-2940C3C7801E}" type="pres">
      <dgm:prSet presAssocID="{C7A49627-4B3C-446D-9BA4-61949E39C800}" presName="horFlow" presStyleCnt="0"/>
      <dgm:spPr/>
    </dgm:pt>
    <dgm:pt modelId="{177816B5-1993-4656-AD3B-307C7B56E5A1}" type="pres">
      <dgm:prSet presAssocID="{C7A49627-4B3C-446D-9BA4-61949E39C800}" presName="bigChev" presStyleLbl="node1" presStyleIdx="2" presStyleCnt="4"/>
      <dgm:spPr/>
    </dgm:pt>
    <dgm:pt modelId="{7F8D49DD-FF71-4A8B-B093-52283E00A27A}" type="pres">
      <dgm:prSet presAssocID="{B4E5BFED-802E-4CC9-BE47-C6FDF27306B4}" presName="parTrans" presStyleCnt="0"/>
      <dgm:spPr/>
    </dgm:pt>
    <dgm:pt modelId="{9E0EC28E-4CD3-4373-83DD-7827B91A48B9}" type="pres">
      <dgm:prSet presAssocID="{BD338916-7126-4C24-BE9D-8D6942041409}" presName="node" presStyleLbl="alignAccFollowNode1" presStyleIdx="4" presStyleCnt="8" custLinFactNeighborX="-1744" custLinFactNeighborY="91">
        <dgm:presLayoutVars>
          <dgm:bulletEnabled val="1"/>
        </dgm:presLayoutVars>
      </dgm:prSet>
      <dgm:spPr/>
    </dgm:pt>
    <dgm:pt modelId="{DD363746-8C05-4C37-A8CA-488737641609}" type="pres">
      <dgm:prSet presAssocID="{5606C719-EA1B-46AD-A677-DBFB6BEE0A8F}" presName="sibTrans" presStyleCnt="0"/>
      <dgm:spPr/>
    </dgm:pt>
    <dgm:pt modelId="{ADC3747B-0488-43C8-A555-E19B49A953C2}" type="pres">
      <dgm:prSet presAssocID="{3C12F58F-BD26-43E8-A61B-7C91478D3D78}" presName="node" presStyleLbl="alignAccFollowNode1" presStyleIdx="5" presStyleCnt="8">
        <dgm:presLayoutVars>
          <dgm:bulletEnabled val="1"/>
        </dgm:presLayoutVars>
      </dgm:prSet>
      <dgm:spPr/>
    </dgm:pt>
    <dgm:pt modelId="{C307AA40-65A1-4C2E-88EF-A5C43617D420}" type="pres">
      <dgm:prSet presAssocID="{C7A49627-4B3C-446D-9BA4-61949E39C800}" presName="vSp" presStyleCnt="0"/>
      <dgm:spPr/>
    </dgm:pt>
    <dgm:pt modelId="{07F9845E-8345-4955-84DF-BE10EAE2B55B}" type="pres">
      <dgm:prSet presAssocID="{05AFC364-2BB3-4B72-8ABF-1B4B1100659F}" presName="horFlow" presStyleCnt="0"/>
      <dgm:spPr/>
    </dgm:pt>
    <dgm:pt modelId="{5760B63A-CDC1-4FB7-8773-4379A41FED1F}" type="pres">
      <dgm:prSet presAssocID="{05AFC364-2BB3-4B72-8ABF-1B4B1100659F}" presName="bigChev" presStyleLbl="node1" presStyleIdx="3" presStyleCnt="4"/>
      <dgm:spPr/>
    </dgm:pt>
    <dgm:pt modelId="{BADEDB40-BD04-4FE2-B3F6-5B272B21F87B}" type="pres">
      <dgm:prSet presAssocID="{D02EBD1B-95DD-42F0-8F12-0EF4687B6BFC}" presName="parTrans" presStyleCnt="0"/>
      <dgm:spPr/>
    </dgm:pt>
    <dgm:pt modelId="{4435A72D-1969-4980-862E-2B36AEF5556C}" type="pres">
      <dgm:prSet presAssocID="{44F1F027-2AA8-4FE1-9BBE-602DF80D4E8F}" presName="node" presStyleLbl="alignAccFollowNode1" presStyleIdx="6" presStyleCnt="8">
        <dgm:presLayoutVars>
          <dgm:bulletEnabled val="1"/>
        </dgm:presLayoutVars>
      </dgm:prSet>
      <dgm:spPr/>
    </dgm:pt>
    <dgm:pt modelId="{50DFBE21-F510-446D-A9DF-18096FB97861}" type="pres">
      <dgm:prSet presAssocID="{ADAA7C30-12FE-458A-B18B-3B2C376CC321}" presName="sibTrans" presStyleCnt="0"/>
      <dgm:spPr/>
    </dgm:pt>
    <dgm:pt modelId="{1294A53D-A7C3-4C11-9CB0-E00A253D3E59}" type="pres">
      <dgm:prSet presAssocID="{3558908B-EC0E-4F5C-82FE-0E9AED3039EB}" presName="node" presStyleLbl="alignAccFollowNode1" presStyleIdx="7" presStyleCnt="8">
        <dgm:presLayoutVars>
          <dgm:bulletEnabled val="1"/>
        </dgm:presLayoutVars>
      </dgm:prSet>
      <dgm:spPr/>
    </dgm:pt>
  </dgm:ptLst>
  <dgm:cxnLst>
    <dgm:cxn modelId="{D2E19803-17DA-432E-ABFE-205304CD45EB}" type="presOf" srcId="{9C9194C0-07AB-4889-A3BF-B7D9FA5F9E2E}" destId="{0B49E182-A05D-40F6-BB61-63E714EFD8D1}" srcOrd="0" destOrd="0" presId="urn:microsoft.com/office/officeart/2005/8/layout/lProcess3"/>
    <dgm:cxn modelId="{F5899A04-01DD-4A25-8968-DF889E852F23}" srcId="{D43EA824-C45E-4E9C-8ACF-5159F18944DA}" destId="{782C5766-D1BA-4BD0-B099-140D5B752B1E}" srcOrd="0" destOrd="0" parTransId="{3B2B5004-9490-47DD-BFE6-CFCA3166C293}" sibTransId="{BEBD4C4E-F088-455C-9BBC-087C71850CD2}"/>
    <dgm:cxn modelId="{CA268C0B-8A93-474E-982E-6A572433E217}" type="presOf" srcId="{44F1F027-2AA8-4FE1-9BBE-602DF80D4E8F}" destId="{4435A72D-1969-4980-862E-2B36AEF5556C}" srcOrd="0" destOrd="0" presId="urn:microsoft.com/office/officeart/2005/8/layout/lProcess3"/>
    <dgm:cxn modelId="{AF86160E-5E0B-4738-A343-97AA594EE1E2}" srcId="{9C9194C0-07AB-4889-A3BF-B7D9FA5F9E2E}" destId="{6F2D02CD-B931-43BE-9F58-EC776D2131D7}" srcOrd="0" destOrd="0" parTransId="{0CB48CF7-3D14-47BD-A507-A3BD23046630}" sibTransId="{2D52C250-6799-4458-B206-FB3942D6603F}"/>
    <dgm:cxn modelId="{75FDE315-D2A3-4BE6-9186-426A9E295C10}" type="presOf" srcId="{C7A49627-4B3C-446D-9BA4-61949E39C800}" destId="{177816B5-1993-4656-AD3B-307C7B56E5A1}" srcOrd="0" destOrd="0" presId="urn:microsoft.com/office/officeart/2005/8/layout/lProcess3"/>
    <dgm:cxn modelId="{AA9BA125-D909-48ED-9AE9-DEA4C61315B7}" srcId="{C7A49627-4B3C-446D-9BA4-61949E39C800}" destId="{BD338916-7126-4C24-BE9D-8D6942041409}" srcOrd="0" destOrd="0" parTransId="{B4E5BFED-802E-4CC9-BE47-C6FDF27306B4}" sibTransId="{5606C719-EA1B-46AD-A677-DBFB6BEE0A8F}"/>
    <dgm:cxn modelId="{A582BC2D-8D07-440F-BEE2-31D5AA0F66E4}" srcId="{9C9194C0-07AB-4889-A3BF-B7D9FA5F9E2E}" destId="{32C6073A-1586-4CA5-82D2-2E7E905C67B1}" srcOrd="1" destOrd="0" parTransId="{813E6F95-329D-45BE-A8C0-507A89D2FEBC}" sibTransId="{73419EF1-0215-4D2E-8B15-BCCD5BB40169}"/>
    <dgm:cxn modelId="{A64C1C3D-C5EF-401B-832D-F905606E8378}" type="presOf" srcId="{3558908B-EC0E-4F5C-82FE-0E9AED3039EB}" destId="{1294A53D-A7C3-4C11-9CB0-E00A253D3E59}" srcOrd="0" destOrd="0" presId="urn:microsoft.com/office/officeart/2005/8/layout/lProcess3"/>
    <dgm:cxn modelId="{D2BF9745-E892-475E-AD53-255AB0881934}" srcId="{D43EA824-C45E-4E9C-8ACF-5159F18944DA}" destId="{673500CC-4052-46B4-850D-F5BEE861A32F}" srcOrd="1" destOrd="0" parTransId="{87826413-15E2-4BE1-898D-4B809F7DC253}" sibTransId="{089DA6E6-B1E5-4EC8-B4C0-A74D628CA038}"/>
    <dgm:cxn modelId="{E94ED84C-2415-41FA-BEB2-C443E652AA3B}" type="presOf" srcId="{782C5766-D1BA-4BD0-B099-140D5B752B1E}" destId="{07E1249B-9F68-4FEA-82EB-2D0059BFBDB3}" srcOrd="0" destOrd="0" presId="urn:microsoft.com/office/officeart/2005/8/layout/lProcess3"/>
    <dgm:cxn modelId="{45D1F167-2D1F-40C6-9718-84BF5BE5B744}" type="presOf" srcId="{05AFC364-2BB3-4B72-8ABF-1B4B1100659F}" destId="{5760B63A-CDC1-4FB7-8773-4379A41FED1F}" srcOrd="0" destOrd="0" presId="urn:microsoft.com/office/officeart/2005/8/layout/lProcess3"/>
    <dgm:cxn modelId="{2D5AE36A-4F4F-442C-A4E1-F5BDD81A5AF5}" srcId="{05AFC364-2BB3-4B72-8ABF-1B4B1100659F}" destId="{3558908B-EC0E-4F5C-82FE-0E9AED3039EB}" srcOrd="1" destOrd="0" parTransId="{A6D4E883-EF0A-49E9-8988-9B9F6D20E64C}" sibTransId="{96E46701-D409-4C0E-BE93-E2D9A9BC5BF9}"/>
    <dgm:cxn modelId="{83698F70-FCCD-44C0-85DD-4E21E95FCC1B}" srcId="{946D9B9B-6E6F-4FDE-9AC9-C6AF0693A95C}" destId="{D43EA824-C45E-4E9C-8ACF-5159F18944DA}" srcOrd="0" destOrd="0" parTransId="{466D0CEF-25C1-4AD2-9510-CE68BC47B6D1}" sibTransId="{818A12D4-6120-484D-A632-38013025A0F3}"/>
    <dgm:cxn modelId="{6905B383-CA24-4EAF-BA32-836C5B17F6E7}" type="presOf" srcId="{3C12F58F-BD26-43E8-A61B-7C91478D3D78}" destId="{ADC3747B-0488-43C8-A555-E19B49A953C2}" srcOrd="0" destOrd="0" presId="urn:microsoft.com/office/officeart/2005/8/layout/lProcess3"/>
    <dgm:cxn modelId="{7343B08E-B42C-4D0D-80E6-789A281338FD}" type="presOf" srcId="{946D9B9B-6E6F-4FDE-9AC9-C6AF0693A95C}" destId="{70D3CD1B-F69F-43BB-B881-A4FE55194717}" srcOrd="0" destOrd="0" presId="urn:microsoft.com/office/officeart/2005/8/layout/lProcess3"/>
    <dgm:cxn modelId="{1B129C98-849B-4183-95A2-6A9C7B43EE7A}" srcId="{946D9B9B-6E6F-4FDE-9AC9-C6AF0693A95C}" destId="{9C9194C0-07AB-4889-A3BF-B7D9FA5F9E2E}" srcOrd="1" destOrd="0" parTransId="{565CFB53-525E-4D9D-AA63-49F549370AE2}" sibTransId="{0357D32D-6593-43C2-AE52-AF8C87BCFC89}"/>
    <dgm:cxn modelId="{BB144AA9-0148-4580-8711-AAE1614A88F5}" srcId="{05AFC364-2BB3-4B72-8ABF-1B4B1100659F}" destId="{44F1F027-2AA8-4FE1-9BBE-602DF80D4E8F}" srcOrd="0" destOrd="0" parTransId="{D02EBD1B-95DD-42F0-8F12-0EF4687B6BFC}" sibTransId="{ADAA7C30-12FE-458A-B18B-3B2C376CC321}"/>
    <dgm:cxn modelId="{029BA1B9-2367-401F-9706-66FFDEED151C}" srcId="{946D9B9B-6E6F-4FDE-9AC9-C6AF0693A95C}" destId="{05AFC364-2BB3-4B72-8ABF-1B4B1100659F}" srcOrd="3" destOrd="0" parTransId="{3F2F8C96-A468-4701-A4D5-6699461FA4FB}" sibTransId="{827E19E8-B626-486D-87CF-190B326568E8}"/>
    <dgm:cxn modelId="{85AE17BA-AFA1-4C17-B5F6-742DD6A45B6D}" type="presOf" srcId="{673500CC-4052-46B4-850D-F5BEE861A32F}" destId="{9FA39846-960F-447C-A28C-108A88D1A803}" srcOrd="0" destOrd="0" presId="urn:microsoft.com/office/officeart/2005/8/layout/lProcess3"/>
    <dgm:cxn modelId="{97487EC2-87FC-4463-BF72-478B979580C4}" type="presOf" srcId="{D43EA824-C45E-4E9C-8ACF-5159F18944DA}" destId="{58B21AFA-6776-4A10-9F22-313F14859837}" srcOrd="0" destOrd="0" presId="urn:microsoft.com/office/officeart/2005/8/layout/lProcess3"/>
    <dgm:cxn modelId="{CD1E28CA-DE83-4A14-88A7-2C12A714246B}" type="presOf" srcId="{6F2D02CD-B931-43BE-9F58-EC776D2131D7}" destId="{41AA69BA-C2FD-4EE8-8851-EF4580B23F34}" srcOrd="0" destOrd="0" presId="urn:microsoft.com/office/officeart/2005/8/layout/lProcess3"/>
    <dgm:cxn modelId="{0D5079DB-864D-4102-AA2A-7E9413FEF7A5}" srcId="{C7A49627-4B3C-446D-9BA4-61949E39C800}" destId="{3C12F58F-BD26-43E8-A61B-7C91478D3D78}" srcOrd="1" destOrd="0" parTransId="{461D3FDE-1588-4FCC-9673-D7F83A205D6D}" sibTransId="{0120754F-E788-43FD-B54D-97BD4F531712}"/>
    <dgm:cxn modelId="{ED0A54DF-8369-46B0-87A8-84333BBB7451}" srcId="{946D9B9B-6E6F-4FDE-9AC9-C6AF0693A95C}" destId="{C7A49627-4B3C-446D-9BA4-61949E39C800}" srcOrd="2" destOrd="0" parTransId="{13D0902A-E7FF-4527-AD9D-195717C48EED}" sibTransId="{EA874718-CA97-415B-82D0-0AB861B17FBC}"/>
    <dgm:cxn modelId="{187B31E5-C8E3-4C63-83AC-1880316891F7}" type="presOf" srcId="{32C6073A-1586-4CA5-82D2-2E7E905C67B1}" destId="{3122AE87-23C9-4FAA-A6A9-B2827FE6D9CA}" srcOrd="0" destOrd="0" presId="urn:microsoft.com/office/officeart/2005/8/layout/lProcess3"/>
    <dgm:cxn modelId="{32262AF3-F90C-452D-9278-3FDB3574C1BC}" type="presOf" srcId="{BD338916-7126-4C24-BE9D-8D6942041409}" destId="{9E0EC28E-4CD3-4373-83DD-7827B91A48B9}" srcOrd="0" destOrd="0" presId="urn:microsoft.com/office/officeart/2005/8/layout/lProcess3"/>
    <dgm:cxn modelId="{D1BAEC30-983C-434B-B621-CDD428886B11}" type="presParOf" srcId="{70D3CD1B-F69F-43BB-B881-A4FE55194717}" destId="{5D032DA1-5963-44FC-AB37-1000A60417D4}" srcOrd="0" destOrd="0" presId="urn:microsoft.com/office/officeart/2005/8/layout/lProcess3"/>
    <dgm:cxn modelId="{D1A15A7F-48F8-4A21-84D6-84D15AD738BB}" type="presParOf" srcId="{5D032DA1-5963-44FC-AB37-1000A60417D4}" destId="{58B21AFA-6776-4A10-9F22-313F14859837}" srcOrd="0" destOrd="0" presId="urn:microsoft.com/office/officeart/2005/8/layout/lProcess3"/>
    <dgm:cxn modelId="{60E7E2E7-B94E-4DC9-9091-57E91E6CFDA1}" type="presParOf" srcId="{5D032DA1-5963-44FC-AB37-1000A60417D4}" destId="{3CB6FB15-A4A8-444A-AC29-DAE76699F9D7}" srcOrd="1" destOrd="0" presId="urn:microsoft.com/office/officeart/2005/8/layout/lProcess3"/>
    <dgm:cxn modelId="{161A9396-89CF-4E46-A458-12F9C9062D2A}" type="presParOf" srcId="{5D032DA1-5963-44FC-AB37-1000A60417D4}" destId="{07E1249B-9F68-4FEA-82EB-2D0059BFBDB3}" srcOrd="2" destOrd="0" presId="urn:microsoft.com/office/officeart/2005/8/layout/lProcess3"/>
    <dgm:cxn modelId="{84777E14-31F0-441E-9EB1-75C3907B9381}" type="presParOf" srcId="{5D032DA1-5963-44FC-AB37-1000A60417D4}" destId="{B39DAD61-850D-4014-9EC2-8CF14A8FAF32}" srcOrd="3" destOrd="0" presId="urn:microsoft.com/office/officeart/2005/8/layout/lProcess3"/>
    <dgm:cxn modelId="{DB72D3DD-1483-4E49-82F9-B35D8C302AB6}" type="presParOf" srcId="{5D032DA1-5963-44FC-AB37-1000A60417D4}" destId="{9FA39846-960F-447C-A28C-108A88D1A803}" srcOrd="4" destOrd="0" presId="urn:microsoft.com/office/officeart/2005/8/layout/lProcess3"/>
    <dgm:cxn modelId="{AF5F29C2-758A-43FB-BD32-5AA0914AD853}" type="presParOf" srcId="{70D3CD1B-F69F-43BB-B881-A4FE55194717}" destId="{57A21D3F-D4C8-4329-8BB1-52387F57B98C}" srcOrd="1" destOrd="0" presId="urn:microsoft.com/office/officeart/2005/8/layout/lProcess3"/>
    <dgm:cxn modelId="{ED04CE91-19A0-4EEC-952D-188F188E4296}" type="presParOf" srcId="{70D3CD1B-F69F-43BB-B881-A4FE55194717}" destId="{2D96FCB4-B52F-4F0C-BDE1-B2CA700447B4}" srcOrd="2" destOrd="0" presId="urn:microsoft.com/office/officeart/2005/8/layout/lProcess3"/>
    <dgm:cxn modelId="{8E6B3CEC-C58C-40B2-BDF1-0C5F6A3AEA49}" type="presParOf" srcId="{2D96FCB4-B52F-4F0C-BDE1-B2CA700447B4}" destId="{0B49E182-A05D-40F6-BB61-63E714EFD8D1}" srcOrd="0" destOrd="0" presId="urn:microsoft.com/office/officeart/2005/8/layout/lProcess3"/>
    <dgm:cxn modelId="{555045F2-48F0-46EB-823C-34A93FD67EFF}" type="presParOf" srcId="{2D96FCB4-B52F-4F0C-BDE1-B2CA700447B4}" destId="{1C8B4212-56C3-40B9-988E-70F7BC4F8D82}" srcOrd="1" destOrd="0" presId="urn:microsoft.com/office/officeart/2005/8/layout/lProcess3"/>
    <dgm:cxn modelId="{B7C21A67-07F9-4DDA-BB2E-2465713E189F}" type="presParOf" srcId="{2D96FCB4-B52F-4F0C-BDE1-B2CA700447B4}" destId="{41AA69BA-C2FD-4EE8-8851-EF4580B23F34}" srcOrd="2" destOrd="0" presId="urn:microsoft.com/office/officeart/2005/8/layout/lProcess3"/>
    <dgm:cxn modelId="{7C52EBC9-E310-414D-9DE3-B6FB9FCBD9F6}" type="presParOf" srcId="{2D96FCB4-B52F-4F0C-BDE1-B2CA700447B4}" destId="{E2F13249-E7E1-47CC-996D-2B12C105A350}" srcOrd="3" destOrd="0" presId="urn:microsoft.com/office/officeart/2005/8/layout/lProcess3"/>
    <dgm:cxn modelId="{CEC0A9D2-0B23-488C-A223-E4FC6E3B1265}" type="presParOf" srcId="{2D96FCB4-B52F-4F0C-BDE1-B2CA700447B4}" destId="{3122AE87-23C9-4FAA-A6A9-B2827FE6D9CA}" srcOrd="4" destOrd="0" presId="urn:microsoft.com/office/officeart/2005/8/layout/lProcess3"/>
    <dgm:cxn modelId="{BBD4D8E1-988D-4623-88EE-4A16594CF5EC}" type="presParOf" srcId="{70D3CD1B-F69F-43BB-B881-A4FE55194717}" destId="{AEBD974A-D4E5-44BA-BC98-607539F36DA7}" srcOrd="3" destOrd="0" presId="urn:microsoft.com/office/officeart/2005/8/layout/lProcess3"/>
    <dgm:cxn modelId="{388363B3-4D0E-427D-ACE6-12124C7ACA7A}" type="presParOf" srcId="{70D3CD1B-F69F-43BB-B881-A4FE55194717}" destId="{D748114E-63C4-4E8B-A5D9-2940C3C7801E}" srcOrd="4" destOrd="0" presId="urn:microsoft.com/office/officeart/2005/8/layout/lProcess3"/>
    <dgm:cxn modelId="{8D79CD23-FD61-42BD-9372-B29ED3056BD8}" type="presParOf" srcId="{D748114E-63C4-4E8B-A5D9-2940C3C7801E}" destId="{177816B5-1993-4656-AD3B-307C7B56E5A1}" srcOrd="0" destOrd="0" presId="urn:microsoft.com/office/officeart/2005/8/layout/lProcess3"/>
    <dgm:cxn modelId="{1FA057B0-00BB-4BBE-ADBF-572D4A32BB20}" type="presParOf" srcId="{D748114E-63C4-4E8B-A5D9-2940C3C7801E}" destId="{7F8D49DD-FF71-4A8B-B093-52283E00A27A}" srcOrd="1" destOrd="0" presId="urn:microsoft.com/office/officeart/2005/8/layout/lProcess3"/>
    <dgm:cxn modelId="{F23934AA-9B45-4843-A8A3-5EBE257A3479}" type="presParOf" srcId="{D748114E-63C4-4E8B-A5D9-2940C3C7801E}" destId="{9E0EC28E-4CD3-4373-83DD-7827B91A48B9}" srcOrd="2" destOrd="0" presId="urn:microsoft.com/office/officeart/2005/8/layout/lProcess3"/>
    <dgm:cxn modelId="{0EE4F758-9E3A-4B6A-BD8A-55B4881783C1}" type="presParOf" srcId="{D748114E-63C4-4E8B-A5D9-2940C3C7801E}" destId="{DD363746-8C05-4C37-A8CA-488737641609}" srcOrd="3" destOrd="0" presId="urn:microsoft.com/office/officeart/2005/8/layout/lProcess3"/>
    <dgm:cxn modelId="{A2F80D67-03F9-4E4E-B148-E80FF99773EC}" type="presParOf" srcId="{D748114E-63C4-4E8B-A5D9-2940C3C7801E}" destId="{ADC3747B-0488-43C8-A555-E19B49A953C2}" srcOrd="4" destOrd="0" presId="urn:microsoft.com/office/officeart/2005/8/layout/lProcess3"/>
    <dgm:cxn modelId="{B89EADAB-9C4A-4110-AA27-7F67F7D7DE02}" type="presParOf" srcId="{70D3CD1B-F69F-43BB-B881-A4FE55194717}" destId="{C307AA40-65A1-4C2E-88EF-A5C43617D420}" srcOrd="5" destOrd="0" presId="urn:microsoft.com/office/officeart/2005/8/layout/lProcess3"/>
    <dgm:cxn modelId="{DD44033F-ABAF-4657-867C-F0A15AA4AE44}" type="presParOf" srcId="{70D3CD1B-F69F-43BB-B881-A4FE55194717}" destId="{07F9845E-8345-4955-84DF-BE10EAE2B55B}" srcOrd="6" destOrd="0" presId="urn:microsoft.com/office/officeart/2005/8/layout/lProcess3"/>
    <dgm:cxn modelId="{A146416C-AFAD-4110-B2E9-DEC578519B1B}" type="presParOf" srcId="{07F9845E-8345-4955-84DF-BE10EAE2B55B}" destId="{5760B63A-CDC1-4FB7-8773-4379A41FED1F}" srcOrd="0" destOrd="0" presId="urn:microsoft.com/office/officeart/2005/8/layout/lProcess3"/>
    <dgm:cxn modelId="{80CC674C-F1CD-4E02-A9C5-5951F7919E70}" type="presParOf" srcId="{07F9845E-8345-4955-84DF-BE10EAE2B55B}" destId="{BADEDB40-BD04-4FE2-B3F6-5B272B21F87B}" srcOrd="1" destOrd="0" presId="urn:microsoft.com/office/officeart/2005/8/layout/lProcess3"/>
    <dgm:cxn modelId="{BB26D2C5-B19A-4087-8F80-27BC3AA27190}" type="presParOf" srcId="{07F9845E-8345-4955-84DF-BE10EAE2B55B}" destId="{4435A72D-1969-4980-862E-2B36AEF5556C}" srcOrd="2" destOrd="0" presId="urn:microsoft.com/office/officeart/2005/8/layout/lProcess3"/>
    <dgm:cxn modelId="{C4A5CD2B-F4C9-4FF9-9C31-D7EEF9DDCB58}" type="presParOf" srcId="{07F9845E-8345-4955-84DF-BE10EAE2B55B}" destId="{50DFBE21-F510-446D-A9DF-18096FB97861}" srcOrd="3" destOrd="0" presId="urn:microsoft.com/office/officeart/2005/8/layout/lProcess3"/>
    <dgm:cxn modelId="{1F9B2926-D261-4F23-812D-C270C584633E}" type="presParOf" srcId="{07F9845E-8345-4955-84DF-BE10EAE2B55B}" destId="{1294A53D-A7C3-4C11-9CB0-E00A253D3E59}" srcOrd="4"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A4D9A3-B404-4E10-B6B4-3297BFA2FC65}"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5858B74-007F-4ABB-9A0F-3A18CBB8841F}">
      <dgm:prSet phldrT="[Text]"/>
      <dgm:spPr/>
      <dgm:t>
        <a:bodyPr/>
        <a:lstStyle/>
        <a:p>
          <a:r>
            <a:rPr lang="en-US" dirty="0">
              <a:solidFill>
                <a:schemeClr val="tx2">
                  <a:lumMod val="50000"/>
                </a:schemeClr>
              </a:solidFill>
            </a:rPr>
            <a:t>Consider the whole person.</a:t>
          </a:r>
        </a:p>
      </dgm:t>
    </dgm:pt>
    <dgm:pt modelId="{191BF284-C742-48E2-8869-2888F5AC587F}" type="parTrans" cxnId="{0E0760E6-A833-4C6A-8128-84F7F520AFD8}">
      <dgm:prSet/>
      <dgm:spPr/>
      <dgm:t>
        <a:bodyPr/>
        <a:lstStyle/>
        <a:p>
          <a:endParaRPr lang="en-US"/>
        </a:p>
      </dgm:t>
    </dgm:pt>
    <dgm:pt modelId="{E9E49A56-3F98-453A-8E86-88D6803E8DE8}" type="sibTrans" cxnId="{0E0760E6-A833-4C6A-8128-84F7F520AFD8}">
      <dgm:prSet/>
      <dgm:spPr/>
      <dgm:t>
        <a:bodyPr/>
        <a:lstStyle/>
        <a:p>
          <a:endParaRPr lang="en-US"/>
        </a:p>
      </dgm:t>
    </dgm:pt>
    <dgm:pt modelId="{8E2CAE01-ABB2-4BD9-9DB1-F4A465413FB3}">
      <dgm:prSet phldrT="[Text]"/>
      <dgm:spPr/>
      <dgm:t>
        <a:bodyPr/>
        <a:lstStyle/>
        <a:p>
          <a:r>
            <a:rPr lang="en-US" dirty="0">
              <a:solidFill>
                <a:schemeClr val="tx2">
                  <a:lumMod val="50000"/>
                </a:schemeClr>
              </a:solidFill>
            </a:rPr>
            <a:t>Individualize treatment times.</a:t>
          </a:r>
        </a:p>
      </dgm:t>
    </dgm:pt>
    <dgm:pt modelId="{6083A5DA-67BD-4C5D-8225-476A0175BD36}" type="parTrans" cxnId="{AEDF247A-9A15-4DFD-B78D-DE2BB19AFD39}">
      <dgm:prSet/>
      <dgm:spPr/>
      <dgm:t>
        <a:bodyPr/>
        <a:lstStyle/>
        <a:p>
          <a:endParaRPr lang="en-US"/>
        </a:p>
      </dgm:t>
    </dgm:pt>
    <dgm:pt modelId="{532BDAE8-F2A4-424C-A7FF-C58D1DCC1D5C}" type="sibTrans" cxnId="{AEDF247A-9A15-4DFD-B78D-DE2BB19AFD39}">
      <dgm:prSet/>
      <dgm:spPr/>
      <dgm:t>
        <a:bodyPr/>
        <a:lstStyle/>
        <a:p>
          <a:endParaRPr lang="en-US"/>
        </a:p>
      </dgm:t>
    </dgm:pt>
    <dgm:pt modelId="{3EE8582E-B155-4B12-BED4-2BCBFECDC48A}">
      <dgm:prSet/>
      <dgm:spPr/>
      <dgm:t>
        <a:bodyPr/>
        <a:lstStyle/>
        <a:p>
          <a:endParaRPr lang="en-US" dirty="0">
            <a:solidFill>
              <a:schemeClr val="tx2">
                <a:lumMod val="50000"/>
              </a:schemeClr>
            </a:solidFill>
          </a:endParaRPr>
        </a:p>
        <a:p>
          <a:r>
            <a:rPr lang="en-US" dirty="0">
              <a:solidFill>
                <a:schemeClr val="tx2">
                  <a:lumMod val="50000"/>
                </a:schemeClr>
              </a:solidFill>
            </a:rPr>
            <a:t>Design treatment for the specific patient.</a:t>
          </a:r>
        </a:p>
        <a:p>
          <a:endParaRPr lang="en-US" dirty="0"/>
        </a:p>
      </dgm:t>
    </dgm:pt>
    <dgm:pt modelId="{2B48B1DB-915B-4952-88A9-B709A1E138D4}" type="parTrans" cxnId="{5B291474-12C2-4721-A118-79DA1A8282C5}">
      <dgm:prSet/>
      <dgm:spPr/>
      <dgm:t>
        <a:bodyPr/>
        <a:lstStyle/>
        <a:p>
          <a:endParaRPr lang="en-US"/>
        </a:p>
      </dgm:t>
    </dgm:pt>
    <dgm:pt modelId="{B28F699E-1621-41E9-A268-4FA798F6B935}" type="sibTrans" cxnId="{5B291474-12C2-4721-A118-79DA1A8282C5}">
      <dgm:prSet/>
      <dgm:spPr/>
      <dgm:t>
        <a:bodyPr/>
        <a:lstStyle/>
        <a:p>
          <a:endParaRPr lang="en-US"/>
        </a:p>
      </dgm:t>
    </dgm:pt>
    <dgm:pt modelId="{ACE3DB5E-E825-4711-A7CC-3B927144CB51}">
      <dgm:prSet/>
      <dgm:spPr/>
      <dgm:t>
        <a:bodyPr/>
        <a:lstStyle/>
        <a:p>
          <a:r>
            <a:rPr lang="en-US" dirty="0" err="1">
              <a:solidFill>
                <a:schemeClr val="tx2">
                  <a:lumMod val="50000"/>
                </a:schemeClr>
              </a:solidFill>
            </a:rPr>
            <a:t>Reconceptualize</a:t>
          </a:r>
          <a:r>
            <a:rPr lang="en-US" dirty="0">
              <a:solidFill>
                <a:schemeClr val="tx2">
                  <a:lumMod val="50000"/>
                </a:schemeClr>
              </a:solidFill>
            </a:rPr>
            <a:t> the definition of “addiction.”</a:t>
          </a:r>
        </a:p>
      </dgm:t>
    </dgm:pt>
    <dgm:pt modelId="{3853BDB6-4ACA-4525-81DB-953E1FFF5FF5}" type="parTrans" cxnId="{0FB5E523-4CB4-4E44-9F5A-BE51E368BCCF}">
      <dgm:prSet/>
      <dgm:spPr/>
      <dgm:t>
        <a:bodyPr/>
        <a:lstStyle/>
        <a:p>
          <a:endParaRPr lang="en-US"/>
        </a:p>
      </dgm:t>
    </dgm:pt>
    <dgm:pt modelId="{67D56489-C41F-4EB5-853C-3248C538C99C}" type="sibTrans" cxnId="{0FB5E523-4CB4-4E44-9F5A-BE51E368BCCF}">
      <dgm:prSet/>
      <dgm:spPr/>
      <dgm:t>
        <a:bodyPr/>
        <a:lstStyle/>
        <a:p>
          <a:endParaRPr lang="en-US"/>
        </a:p>
      </dgm:t>
    </dgm:pt>
    <dgm:pt modelId="{3E04B7D6-675D-46FA-B3C2-D9BC6C709FED}">
      <dgm:prSet/>
      <dgm:spPr/>
      <dgm:t>
        <a:bodyPr/>
        <a:lstStyle/>
        <a:p>
          <a:r>
            <a:rPr lang="en-US" dirty="0">
              <a:solidFill>
                <a:schemeClr val="tx2">
                  <a:lumMod val="50000"/>
                </a:schemeClr>
              </a:solidFill>
            </a:rPr>
            <a:t>Provide a spectrum of services</a:t>
          </a:r>
        </a:p>
      </dgm:t>
    </dgm:pt>
    <dgm:pt modelId="{7334CF06-4C46-4AC4-AB0E-66C9E64014E0}" type="parTrans" cxnId="{D4DB3815-8236-4E8C-AC03-53A8F34EDEDA}">
      <dgm:prSet/>
      <dgm:spPr/>
      <dgm:t>
        <a:bodyPr/>
        <a:lstStyle/>
        <a:p>
          <a:endParaRPr lang="en-US"/>
        </a:p>
      </dgm:t>
    </dgm:pt>
    <dgm:pt modelId="{0F897C52-A884-40CB-BF06-846AD812349C}" type="sibTrans" cxnId="{D4DB3815-8236-4E8C-AC03-53A8F34EDEDA}">
      <dgm:prSet/>
      <dgm:spPr/>
      <dgm:t>
        <a:bodyPr/>
        <a:lstStyle/>
        <a:p>
          <a:endParaRPr lang="en-US"/>
        </a:p>
      </dgm:t>
    </dgm:pt>
    <dgm:pt modelId="{49EB0D71-35A9-4849-9453-11C9D6F7BAB9}">
      <dgm:prSet/>
      <dgm:spPr/>
      <dgm:t>
        <a:bodyPr/>
        <a:lstStyle/>
        <a:p>
          <a:r>
            <a:rPr lang="en-US" dirty="0">
              <a:solidFill>
                <a:schemeClr val="tx2">
                  <a:lumMod val="50000"/>
                </a:schemeClr>
              </a:solidFill>
            </a:rPr>
            <a:t>“Failure” is not a treatment prerequisite.</a:t>
          </a:r>
        </a:p>
      </dgm:t>
    </dgm:pt>
    <dgm:pt modelId="{E725EBE2-D665-43BC-9179-7DFB60F65BC8}" type="parTrans" cxnId="{C4ABD053-0D9C-4ED1-8619-A632A5F22909}">
      <dgm:prSet/>
      <dgm:spPr/>
      <dgm:t>
        <a:bodyPr/>
        <a:lstStyle/>
        <a:p>
          <a:endParaRPr lang="en-US"/>
        </a:p>
      </dgm:t>
    </dgm:pt>
    <dgm:pt modelId="{9F10CF6B-E69E-4425-90A1-4C4A1E0140B8}" type="sibTrans" cxnId="{C4ABD053-0D9C-4ED1-8619-A632A5F22909}">
      <dgm:prSet/>
      <dgm:spPr/>
      <dgm:t>
        <a:bodyPr/>
        <a:lstStyle/>
        <a:p>
          <a:endParaRPr lang="en-US"/>
        </a:p>
      </dgm:t>
    </dgm:pt>
    <dgm:pt modelId="{BD0D5AA0-7C20-4F11-BAB9-EEFCBA55EC5B}" type="pres">
      <dgm:prSet presAssocID="{31A4D9A3-B404-4E10-B6B4-3297BFA2FC65}" presName="diagram" presStyleCnt="0">
        <dgm:presLayoutVars>
          <dgm:dir/>
          <dgm:resizeHandles val="exact"/>
        </dgm:presLayoutVars>
      </dgm:prSet>
      <dgm:spPr/>
    </dgm:pt>
    <dgm:pt modelId="{93A069F7-42FB-4B33-9D8A-4CDC72CD26B5}" type="pres">
      <dgm:prSet presAssocID="{65858B74-007F-4ABB-9A0F-3A18CBB8841F}" presName="node" presStyleLbl="node1" presStyleIdx="0" presStyleCnt="6" custLinFactNeighborX="1115" custLinFactNeighborY="-1858">
        <dgm:presLayoutVars>
          <dgm:bulletEnabled val="1"/>
        </dgm:presLayoutVars>
      </dgm:prSet>
      <dgm:spPr/>
    </dgm:pt>
    <dgm:pt modelId="{C3126296-EFFE-41DE-A08C-0CF2DF7BEED6}" type="pres">
      <dgm:prSet presAssocID="{E9E49A56-3F98-453A-8E86-88D6803E8DE8}" presName="sibTrans" presStyleCnt="0"/>
      <dgm:spPr/>
    </dgm:pt>
    <dgm:pt modelId="{BFA2EDF3-EA18-458C-BDB5-CA1170B1AE86}" type="pres">
      <dgm:prSet presAssocID="{3EE8582E-B155-4B12-BED4-2BCBFECDC48A}" presName="node" presStyleLbl="node1" presStyleIdx="1" presStyleCnt="6">
        <dgm:presLayoutVars>
          <dgm:bulletEnabled val="1"/>
        </dgm:presLayoutVars>
      </dgm:prSet>
      <dgm:spPr/>
    </dgm:pt>
    <dgm:pt modelId="{2D2DA0AD-1372-44E2-9758-ADE9CA6C651A}" type="pres">
      <dgm:prSet presAssocID="{B28F699E-1621-41E9-A268-4FA798F6B935}" presName="sibTrans" presStyleCnt="0"/>
      <dgm:spPr/>
    </dgm:pt>
    <dgm:pt modelId="{7D70DC80-F166-4079-9C74-8574A0F55BE7}" type="pres">
      <dgm:prSet presAssocID="{8E2CAE01-ABB2-4BD9-9DB1-F4A465413FB3}" presName="node" presStyleLbl="node1" presStyleIdx="2" presStyleCnt="6">
        <dgm:presLayoutVars>
          <dgm:bulletEnabled val="1"/>
        </dgm:presLayoutVars>
      </dgm:prSet>
      <dgm:spPr/>
    </dgm:pt>
    <dgm:pt modelId="{4850ADB5-1EE5-4BBE-ACD3-91EBCFBB4CCC}" type="pres">
      <dgm:prSet presAssocID="{532BDAE8-F2A4-424C-A7FF-C58D1DCC1D5C}" presName="sibTrans" presStyleCnt="0"/>
      <dgm:spPr/>
    </dgm:pt>
    <dgm:pt modelId="{E62CBED6-EADA-4232-8CE9-37F130222AE2}" type="pres">
      <dgm:prSet presAssocID="{49EB0D71-35A9-4849-9453-11C9D6F7BAB9}" presName="node" presStyleLbl="node1" presStyleIdx="3" presStyleCnt="6" custLinFactNeighborY="1009">
        <dgm:presLayoutVars>
          <dgm:bulletEnabled val="1"/>
        </dgm:presLayoutVars>
      </dgm:prSet>
      <dgm:spPr/>
    </dgm:pt>
    <dgm:pt modelId="{9BA49CDA-6099-4261-955F-9A199B29B41C}" type="pres">
      <dgm:prSet presAssocID="{9F10CF6B-E69E-4425-90A1-4C4A1E0140B8}" presName="sibTrans" presStyleCnt="0"/>
      <dgm:spPr/>
    </dgm:pt>
    <dgm:pt modelId="{B2A5F4E5-FBD6-4920-961A-2E840A1BB2EF}" type="pres">
      <dgm:prSet presAssocID="{3E04B7D6-675D-46FA-B3C2-D9BC6C709FED}" presName="node" presStyleLbl="node1" presStyleIdx="4" presStyleCnt="6">
        <dgm:presLayoutVars>
          <dgm:bulletEnabled val="1"/>
        </dgm:presLayoutVars>
      </dgm:prSet>
      <dgm:spPr/>
    </dgm:pt>
    <dgm:pt modelId="{718351D1-22DA-4B8F-9FC9-4650BA8ABE96}" type="pres">
      <dgm:prSet presAssocID="{0F897C52-A884-40CB-BF06-846AD812349C}" presName="sibTrans" presStyleCnt="0"/>
      <dgm:spPr/>
    </dgm:pt>
    <dgm:pt modelId="{701AC8C7-5D3C-4FBF-B350-484B5954C5A7}" type="pres">
      <dgm:prSet presAssocID="{ACE3DB5E-E825-4711-A7CC-3B927144CB51}" presName="node" presStyleLbl="node1" presStyleIdx="5" presStyleCnt="6">
        <dgm:presLayoutVars>
          <dgm:bulletEnabled val="1"/>
        </dgm:presLayoutVars>
      </dgm:prSet>
      <dgm:spPr/>
    </dgm:pt>
  </dgm:ptLst>
  <dgm:cxnLst>
    <dgm:cxn modelId="{D4DB3815-8236-4E8C-AC03-53A8F34EDEDA}" srcId="{31A4D9A3-B404-4E10-B6B4-3297BFA2FC65}" destId="{3E04B7D6-675D-46FA-B3C2-D9BC6C709FED}" srcOrd="4" destOrd="0" parTransId="{7334CF06-4C46-4AC4-AB0E-66C9E64014E0}" sibTransId="{0F897C52-A884-40CB-BF06-846AD812349C}"/>
    <dgm:cxn modelId="{9E28AC1F-E8C5-40CD-A725-42613D841FA9}" type="presOf" srcId="{31A4D9A3-B404-4E10-B6B4-3297BFA2FC65}" destId="{BD0D5AA0-7C20-4F11-BAB9-EEFCBA55EC5B}" srcOrd="0" destOrd="0" presId="urn:microsoft.com/office/officeart/2005/8/layout/default"/>
    <dgm:cxn modelId="{0FB5E523-4CB4-4E44-9F5A-BE51E368BCCF}" srcId="{31A4D9A3-B404-4E10-B6B4-3297BFA2FC65}" destId="{ACE3DB5E-E825-4711-A7CC-3B927144CB51}" srcOrd="5" destOrd="0" parTransId="{3853BDB6-4ACA-4525-81DB-953E1FFF5FF5}" sibTransId="{67D56489-C41F-4EB5-853C-3248C538C99C}"/>
    <dgm:cxn modelId="{0FFBE729-71E9-448C-851D-A6E062618591}" type="presOf" srcId="{65858B74-007F-4ABB-9A0F-3A18CBB8841F}" destId="{93A069F7-42FB-4B33-9D8A-4CDC72CD26B5}" srcOrd="0" destOrd="0" presId="urn:microsoft.com/office/officeart/2005/8/layout/default"/>
    <dgm:cxn modelId="{3F1CCF39-2920-4471-BE78-F42D14F1AA3D}" type="presOf" srcId="{8E2CAE01-ABB2-4BD9-9DB1-F4A465413FB3}" destId="{7D70DC80-F166-4079-9C74-8574A0F55BE7}" srcOrd="0" destOrd="0" presId="urn:microsoft.com/office/officeart/2005/8/layout/default"/>
    <dgm:cxn modelId="{C9090B4C-EBB6-417B-92A2-45C2C332D3FA}" type="presOf" srcId="{49EB0D71-35A9-4849-9453-11C9D6F7BAB9}" destId="{E62CBED6-EADA-4232-8CE9-37F130222AE2}" srcOrd="0" destOrd="0" presId="urn:microsoft.com/office/officeart/2005/8/layout/default"/>
    <dgm:cxn modelId="{C4ABD053-0D9C-4ED1-8619-A632A5F22909}" srcId="{31A4D9A3-B404-4E10-B6B4-3297BFA2FC65}" destId="{49EB0D71-35A9-4849-9453-11C9D6F7BAB9}" srcOrd="3" destOrd="0" parTransId="{E725EBE2-D665-43BC-9179-7DFB60F65BC8}" sibTransId="{9F10CF6B-E69E-4425-90A1-4C4A1E0140B8}"/>
    <dgm:cxn modelId="{D94CA070-5440-436E-81C0-DDF70C65B402}" type="presOf" srcId="{3EE8582E-B155-4B12-BED4-2BCBFECDC48A}" destId="{BFA2EDF3-EA18-458C-BDB5-CA1170B1AE86}" srcOrd="0" destOrd="0" presId="urn:microsoft.com/office/officeart/2005/8/layout/default"/>
    <dgm:cxn modelId="{5B291474-12C2-4721-A118-79DA1A8282C5}" srcId="{31A4D9A3-B404-4E10-B6B4-3297BFA2FC65}" destId="{3EE8582E-B155-4B12-BED4-2BCBFECDC48A}" srcOrd="1" destOrd="0" parTransId="{2B48B1DB-915B-4952-88A9-B709A1E138D4}" sibTransId="{B28F699E-1621-41E9-A268-4FA798F6B935}"/>
    <dgm:cxn modelId="{AEDF247A-9A15-4DFD-B78D-DE2BB19AFD39}" srcId="{31A4D9A3-B404-4E10-B6B4-3297BFA2FC65}" destId="{8E2CAE01-ABB2-4BD9-9DB1-F4A465413FB3}" srcOrd="2" destOrd="0" parTransId="{6083A5DA-67BD-4C5D-8225-476A0175BD36}" sibTransId="{532BDAE8-F2A4-424C-A7FF-C58D1DCC1D5C}"/>
    <dgm:cxn modelId="{B12FEAD2-0BE2-4716-937C-90D9910805F2}" type="presOf" srcId="{3E04B7D6-675D-46FA-B3C2-D9BC6C709FED}" destId="{B2A5F4E5-FBD6-4920-961A-2E840A1BB2EF}" srcOrd="0" destOrd="0" presId="urn:microsoft.com/office/officeart/2005/8/layout/default"/>
    <dgm:cxn modelId="{0E0760E6-A833-4C6A-8128-84F7F520AFD8}" srcId="{31A4D9A3-B404-4E10-B6B4-3297BFA2FC65}" destId="{65858B74-007F-4ABB-9A0F-3A18CBB8841F}" srcOrd="0" destOrd="0" parTransId="{191BF284-C742-48E2-8869-2888F5AC587F}" sibTransId="{E9E49A56-3F98-453A-8E86-88D6803E8DE8}"/>
    <dgm:cxn modelId="{D05C80FA-0830-4DE7-AB2D-56328AC70317}" type="presOf" srcId="{ACE3DB5E-E825-4711-A7CC-3B927144CB51}" destId="{701AC8C7-5D3C-4FBF-B350-484B5954C5A7}" srcOrd="0" destOrd="0" presId="urn:microsoft.com/office/officeart/2005/8/layout/default"/>
    <dgm:cxn modelId="{AF5C4D35-4952-4228-AA2A-4BDD51BF7503}" type="presParOf" srcId="{BD0D5AA0-7C20-4F11-BAB9-EEFCBA55EC5B}" destId="{93A069F7-42FB-4B33-9D8A-4CDC72CD26B5}" srcOrd="0" destOrd="0" presId="urn:microsoft.com/office/officeart/2005/8/layout/default"/>
    <dgm:cxn modelId="{EB393C1B-E635-4F3B-895C-6E865F290252}" type="presParOf" srcId="{BD0D5AA0-7C20-4F11-BAB9-EEFCBA55EC5B}" destId="{C3126296-EFFE-41DE-A08C-0CF2DF7BEED6}" srcOrd="1" destOrd="0" presId="urn:microsoft.com/office/officeart/2005/8/layout/default"/>
    <dgm:cxn modelId="{F1323C3F-925A-4F4C-8775-B7B4250F4748}" type="presParOf" srcId="{BD0D5AA0-7C20-4F11-BAB9-EEFCBA55EC5B}" destId="{BFA2EDF3-EA18-458C-BDB5-CA1170B1AE86}" srcOrd="2" destOrd="0" presId="urn:microsoft.com/office/officeart/2005/8/layout/default"/>
    <dgm:cxn modelId="{A14D4118-02EA-4339-B81A-403E3D4D999D}" type="presParOf" srcId="{BD0D5AA0-7C20-4F11-BAB9-EEFCBA55EC5B}" destId="{2D2DA0AD-1372-44E2-9758-ADE9CA6C651A}" srcOrd="3" destOrd="0" presId="urn:microsoft.com/office/officeart/2005/8/layout/default"/>
    <dgm:cxn modelId="{10261C10-4357-4BA0-B36D-528A103E63D0}" type="presParOf" srcId="{BD0D5AA0-7C20-4F11-BAB9-EEFCBA55EC5B}" destId="{7D70DC80-F166-4079-9C74-8574A0F55BE7}" srcOrd="4" destOrd="0" presId="urn:microsoft.com/office/officeart/2005/8/layout/default"/>
    <dgm:cxn modelId="{D9110F4F-716E-4AEA-BB8B-AE359E14C93B}" type="presParOf" srcId="{BD0D5AA0-7C20-4F11-BAB9-EEFCBA55EC5B}" destId="{4850ADB5-1EE5-4BBE-ACD3-91EBCFBB4CCC}" srcOrd="5" destOrd="0" presId="urn:microsoft.com/office/officeart/2005/8/layout/default"/>
    <dgm:cxn modelId="{64DA10DA-01A4-4055-B601-4A95EB21D9D7}" type="presParOf" srcId="{BD0D5AA0-7C20-4F11-BAB9-EEFCBA55EC5B}" destId="{E62CBED6-EADA-4232-8CE9-37F130222AE2}" srcOrd="6" destOrd="0" presId="urn:microsoft.com/office/officeart/2005/8/layout/default"/>
    <dgm:cxn modelId="{100B0427-4BA5-4008-9A6D-2217D1957B42}" type="presParOf" srcId="{BD0D5AA0-7C20-4F11-BAB9-EEFCBA55EC5B}" destId="{9BA49CDA-6099-4261-955F-9A199B29B41C}" srcOrd="7" destOrd="0" presId="urn:microsoft.com/office/officeart/2005/8/layout/default"/>
    <dgm:cxn modelId="{D35C8ABC-48CE-41BB-9A91-3724D056DB5E}" type="presParOf" srcId="{BD0D5AA0-7C20-4F11-BAB9-EEFCBA55EC5B}" destId="{B2A5F4E5-FBD6-4920-961A-2E840A1BB2EF}" srcOrd="8" destOrd="0" presId="urn:microsoft.com/office/officeart/2005/8/layout/default"/>
    <dgm:cxn modelId="{FD29213A-D079-4EFE-B6C1-73A22A509992}" type="presParOf" srcId="{BD0D5AA0-7C20-4F11-BAB9-EEFCBA55EC5B}" destId="{718351D1-22DA-4B8F-9FC9-4650BA8ABE96}" srcOrd="9" destOrd="0" presId="urn:microsoft.com/office/officeart/2005/8/layout/default"/>
    <dgm:cxn modelId="{9BE10887-D692-4425-8192-36E9D2B0EDD1}" type="presParOf" srcId="{BD0D5AA0-7C20-4F11-BAB9-EEFCBA55EC5B}" destId="{701AC8C7-5D3C-4FBF-B350-484B5954C5A7}"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2299E77-6FFA-4989-9054-69960CE42731}" type="doc">
      <dgm:prSet loTypeId="urn:microsoft.com/office/officeart/2005/8/layout/hProcess9" loCatId="process" qsTypeId="urn:microsoft.com/office/officeart/2005/8/quickstyle/simple1" qsCatId="simple" csTypeId="urn:microsoft.com/office/officeart/2005/8/colors/accent1_2" csCatId="accent1" phldr="1"/>
      <dgm:spPr/>
    </dgm:pt>
    <dgm:pt modelId="{D57963DF-8DB6-485C-AAA1-0A7E2DE3506B}">
      <dgm:prSet phldrT="[Text]"/>
      <dgm:spPr/>
      <dgm:t>
        <a:bodyPr/>
        <a:lstStyle/>
        <a:p>
          <a:r>
            <a:rPr lang="en-US" dirty="0">
              <a:solidFill>
                <a:schemeClr val="tx2">
                  <a:lumMod val="50000"/>
                </a:schemeClr>
              </a:solidFill>
            </a:rPr>
            <a:t>Assessing</a:t>
          </a:r>
        </a:p>
      </dgm:t>
    </dgm:pt>
    <dgm:pt modelId="{CB221687-C7DE-4ECE-9C94-187AB94F8593}" type="parTrans" cxnId="{2903E57F-D87B-4251-B98E-F233F3D8ADCD}">
      <dgm:prSet/>
      <dgm:spPr/>
      <dgm:t>
        <a:bodyPr/>
        <a:lstStyle/>
        <a:p>
          <a:endParaRPr lang="en-US"/>
        </a:p>
      </dgm:t>
    </dgm:pt>
    <dgm:pt modelId="{9F6171E0-8485-430F-B9AB-CADA9BE717FE}" type="sibTrans" cxnId="{2903E57F-D87B-4251-B98E-F233F3D8ADCD}">
      <dgm:prSet/>
      <dgm:spPr/>
      <dgm:t>
        <a:bodyPr/>
        <a:lstStyle/>
        <a:p>
          <a:endParaRPr lang="en-US"/>
        </a:p>
      </dgm:t>
    </dgm:pt>
    <dgm:pt modelId="{D0BFE9BC-D870-4D8A-BBC4-396DAFC7F33C}">
      <dgm:prSet phldrT="[Text]"/>
      <dgm:spPr/>
      <dgm:t>
        <a:bodyPr/>
        <a:lstStyle/>
        <a:p>
          <a:r>
            <a:rPr lang="en-US" dirty="0">
              <a:solidFill>
                <a:schemeClr val="tx2">
                  <a:lumMod val="50000"/>
                </a:schemeClr>
              </a:solidFill>
            </a:rPr>
            <a:t>Identifying</a:t>
          </a:r>
        </a:p>
      </dgm:t>
    </dgm:pt>
    <dgm:pt modelId="{F978333E-B4AC-42F0-91C4-891819A1B797}" type="parTrans" cxnId="{E817E8DD-83B8-4C43-A86B-456D82C0E7A7}">
      <dgm:prSet/>
      <dgm:spPr/>
      <dgm:t>
        <a:bodyPr/>
        <a:lstStyle/>
        <a:p>
          <a:endParaRPr lang="en-US"/>
        </a:p>
      </dgm:t>
    </dgm:pt>
    <dgm:pt modelId="{0E11C11B-72B0-4A7E-8E3C-A9E684112549}" type="sibTrans" cxnId="{E817E8DD-83B8-4C43-A86B-456D82C0E7A7}">
      <dgm:prSet/>
      <dgm:spPr/>
      <dgm:t>
        <a:bodyPr/>
        <a:lstStyle/>
        <a:p>
          <a:endParaRPr lang="en-US"/>
        </a:p>
      </dgm:t>
    </dgm:pt>
    <dgm:pt modelId="{C43E1B0A-3620-4BA6-A2F8-A4F36C088C55}">
      <dgm:prSet phldrT="[Text]"/>
      <dgm:spPr/>
      <dgm:t>
        <a:bodyPr/>
        <a:lstStyle/>
        <a:p>
          <a:r>
            <a:rPr lang="en-US" dirty="0">
              <a:solidFill>
                <a:schemeClr val="tx2">
                  <a:lumMod val="50000"/>
                </a:schemeClr>
              </a:solidFill>
            </a:rPr>
            <a:t>Providing/ Evaluating</a:t>
          </a:r>
        </a:p>
      </dgm:t>
    </dgm:pt>
    <dgm:pt modelId="{175B8DBB-9B66-4191-8E67-C2CD875B320B}" type="parTrans" cxnId="{9653614D-6929-44CE-B054-3470315FC459}">
      <dgm:prSet/>
      <dgm:spPr/>
      <dgm:t>
        <a:bodyPr/>
        <a:lstStyle/>
        <a:p>
          <a:endParaRPr lang="en-US"/>
        </a:p>
      </dgm:t>
    </dgm:pt>
    <dgm:pt modelId="{710CD3B7-48F1-4D2A-A0DF-A29CDE7D0A01}" type="sibTrans" cxnId="{9653614D-6929-44CE-B054-3470315FC459}">
      <dgm:prSet/>
      <dgm:spPr/>
      <dgm:t>
        <a:bodyPr/>
        <a:lstStyle/>
        <a:p>
          <a:endParaRPr lang="en-US"/>
        </a:p>
      </dgm:t>
    </dgm:pt>
    <dgm:pt modelId="{2C0074B8-694C-4D39-A7F9-2E570E3E436E}" type="pres">
      <dgm:prSet presAssocID="{92299E77-6FFA-4989-9054-69960CE42731}" presName="CompostProcess" presStyleCnt="0">
        <dgm:presLayoutVars>
          <dgm:dir/>
          <dgm:resizeHandles val="exact"/>
        </dgm:presLayoutVars>
      </dgm:prSet>
      <dgm:spPr/>
    </dgm:pt>
    <dgm:pt modelId="{2CFE2E6F-BD24-4466-A554-514CDAAFE8F4}" type="pres">
      <dgm:prSet presAssocID="{92299E77-6FFA-4989-9054-69960CE42731}" presName="arrow" presStyleLbl="bgShp" presStyleIdx="0" presStyleCnt="1"/>
      <dgm:spPr/>
    </dgm:pt>
    <dgm:pt modelId="{6FA23A68-92E4-4A40-9F90-CA612DE93F60}" type="pres">
      <dgm:prSet presAssocID="{92299E77-6FFA-4989-9054-69960CE42731}" presName="linearProcess" presStyleCnt="0"/>
      <dgm:spPr/>
    </dgm:pt>
    <dgm:pt modelId="{ADEB2AFE-41E5-43F9-B34A-601588941486}" type="pres">
      <dgm:prSet presAssocID="{D57963DF-8DB6-485C-AAA1-0A7E2DE3506B}" presName="textNode" presStyleLbl="node1" presStyleIdx="0" presStyleCnt="3">
        <dgm:presLayoutVars>
          <dgm:bulletEnabled val="1"/>
        </dgm:presLayoutVars>
      </dgm:prSet>
      <dgm:spPr/>
    </dgm:pt>
    <dgm:pt modelId="{45C5E2CA-2946-4329-9E52-DE5A3BC8E58A}" type="pres">
      <dgm:prSet presAssocID="{9F6171E0-8485-430F-B9AB-CADA9BE717FE}" presName="sibTrans" presStyleCnt="0"/>
      <dgm:spPr/>
    </dgm:pt>
    <dgm:pt modelId="{C8561E03-76D1-4C26-90B3-315B7515DBDC}" type="pres">
      <dgm:prSet presAssocID="{D0BFE9BC-D870-4D8A-BBC4-396DAFC7F33C}" presName="textNode" presStyleLbl="node1" presStyleIdx="1" presStyleCnt="3">
        <dgm:presLayoutVars>
          <dgm:bulletEnabled val="1"/>
        </dgm:presLayoutVars>
      </dgm:prSet>
      <dgm:spPr/>
    </dgm:pt>
    <dgm:pt modelId="{49F49C0A-680F-4753-BA6F-FED27AD449B8}" type="pres">
      <dgm:prSet presAssocID="{0E11C11B-72B0-4A7E-8E3C-A9E684112549}" presName="sibTrans" presStyleCnt="0"/>
      <dgm:spPr/>
    </dgm:pt>
    <dgm:pt modelId="{A87D1E41-253A-4B65-A26F-40EF297B741F}" type="pres">
      <dgm:prSet presAssocID="{C43E1B0A-3620-4BA6-A2F8-A4F36C088C55}" presName="textNode" presStyleLbl="node1" presStyleIdx="2" presStyleCnt="3">
        <dgm:presLayoutVars>
          <dgm:bulletEnabled val="1"/>
        </dgm:presLayoutVars>
      </dgm:prSet>
      <dgm:spPr/>
    </dgm:pt>
  </dgm:ptLst>
  <dgm:cxnLst>
    <dgm:cxn modelId="{56249208-B566-4188-AEF3-7EFC60B88D15}" type="presOf" srcId="{D57963DF-8DB6-485C-AAA1-0A7E2DE3506B}" destId="{ADEB2AFE-41E5-43F9-B34A-601588941486}" srcOrd="0" destOrd="0" presId="urn:microsoft.com/office/officeart/2005/8/layout/hProcess9"/>
    <dgm:cxn modelId="{62FF9C37-0D4D-48A0-B323-E41DCAAAC3C8}" type="presOf" srcId="{D0BFE9BC-D870-4D8A-BBC4-396DAFC7F33C}" destId="{C8561E03-76D1-4C26-90B3-315B7515DBDC}" srcOrd="0" destOrd="0" presId="urn:microsoft.com/office/officeart/2005/8/layout/hProcess9"/>
    <dgm:cxn modelId="{9653614D-6929-44CE-B054-3470315FC459}" srcId="{92299E77-6FFA-4989-9054-69960CE42731}" destId="{C43E1B0A-3620-4BA6-A2F8-A4F36C088C55}" srcOrd="2" destOrd="0" parTransId="{175B8DBB-9B66-4191-8E67-C2CD875B320B}" sibTransId="{710CD3B7-48F1-4D2A-A0DF-A29CDE7D0A01}"/>
    <dgm:cxn modelId="{2903E57F-D87B-4251-B98E-F233F3D8ADCD}" srcId="{92299E77-6FFA-4989-9054-69960CE42731}" destId="{D57963DF-8DB6-485C-AAA1-0A7E2DE3506B}" srcOrd="0" destOrd="0" parTransId="{CB221687-C7DE-4ECE-9C94-187AB94F8593}" sibTransId="{9F6171E0-8485-430F-B9AB-CADA9BE717FE}"/>
    <dgm:cxn modelId="{767C75B4-4F00-44D3-A6F2-978E8164D34E}" type="presOf" srcId="{92299E77-6FFA-4989-9054-69960CE42731}" destId="{2C0074B8-694C-4D39-A7F9-2E570E3E436E}" srcOrd="0" destOrd="0" presId="urn:microsoft.com/office/officeart/2005/8/layout/hProcess9"/>
    <dgm:cxn modelId="{261B94B7-9518-4AC6-A30A-2BC4C55B79BF}" type="presOf" srcId="{C43E1B0A-3620-4BA6-A2F8-A4F36C088C55}" destId="{A87D1E41-253A-4B65-A26F-40EF297B741F}" srcOrd="0" destOrd="0" presId="urn:microsoft.com/office/officeart/2005/8/layout/hProcess9"/>
    <dgm:cxn modelId="{E817E8DD-83B8-4C43-A86B-456D82C0E7A7}" srcId="{92299E77-6FFA-4989-9054-69960CE42731}" destId="{D0BFE9BC-D870-4D8A-BBC4-396DAFC7F33C}" srcOrd="1" destOrd="0" parTransId="{F978333E-B4AC-42F0-91C4-891819A1B797}" sibTransId="{0E11C11B-72B0-4A7E-8E3C-A9E684112549}"/>
    <dgm:cxn modelId="{AD4B5405-78C1-42E3-9875-42FD6BA95614}" type="presParOf" srcId="{2C0074B8-694C-4D39-A7F9-2E570E3E436E}" destId="{2CFE2E6F-BD24-4466-A554-514CDAAFE8F4}" srcOrd="0" destOrd="0" presId="urn:microsoft.com/office/officeart/2005/8/layout/hProcess9"/>
    <dgm:cxn modelId="{E108B787-9CB1-40AE-9C95-20B97C61AE1A}" type="presParOf" srcId="{2C0074B8-694C-4D39-A7F9-2E570E3E436E}" destId="{6FA23A68-92E4-4A40-9F90-CA612DE93F60}" srcOrd="1" destOrd="0" presId="urn:microsoft.com/office/officeart/2005/8/layout/hProcess9"/>
    <dgm:cxn modelId="{29FDCA3A-0030-4063-B1DD-2389B57D801D}" type="presParOf" srcId="{6FA23A68-92E4-4A40-9F90-CA612DE93F60}" destId="{ADEB2AFE-41E5-43F9-B34A-601588941486}" srcOrd="0" destOrd="0" presId="urn:microsoft.com/office/officeart/2005/8/layout/hProcess9"/>
    <dgm:cxn modelId="{F6E4565E-768E-4922-9A8C-52CDF800B223}" type="presParOf" srcId="{6FA23A68-92E4-4A40-9F90-CA612DE93F60}" destId="{45C5E2CA-2946-4329-9E52-DE5A3BC8E58A}" srcOrd="1" destOrd="0" presId="urn:microsoft.com/office/officeart/2005/8/layout/hProcess9"/>
    <dgm:cxn modelId="{3A3719C8-4474-4DAE-9509-23538904A9F0}" type="presParOf" srcId="{6FA23A68-92E4-4A40-9F90-CA612DE93F60}" destId="{C8561E03-76D1-4C26-90B3-315B7515DBDC}" srcOrd="2" destOrd="0" presId="urn:microsoft.com/office/officeart/2005/8/layout/hProcess9"/>
    <dgm:cxn modelId="{0FA5945A-01FB-4328-956F-281BFEFBB1DC}" type="presParOf" srcId="{6FA23A68-92E4-4A40-9F90-CA612DE93F60}" destId="{49F49C0A-680F-4753-BA6F-FED27AD449B8}" srcOrd="3" destOrd="0" presId="urn:microsoft.com/office/officeart/2005/8/layout/hProcess9"/>
    <dgm:cxn modelId="{05CF79D7-E176-423D-A5D3-BCB9E9828725}" type="presParOf" srcId="{6FA23A68-92E4-4A40-9F90-CA612DE93F60}" destId="{A87D1E41-253A-4B65-A26F-40EF297B741F}"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0712E4-F54D-4E2D-A415-3656D17C0E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772DDE58-99BD-4BA7-B68D-BE5F2B8EECDA}">
      <dgm:prSet phldrT="[Text]"/>
      <dgm:spPr/>
      <dgm:t>
        <a:bodyPr/>
        <a:lstStyle/>
        <a:p>
          <a:r>
            <a:rPr lang="en-US" dirty="0">
              <a:solidFill>
                <a:schemeClr val="tx2">
                  <a:lumMod val="50000"/>
                </a:schemeClr>
              </a:solidFill>
            </a:rPr>
            <a:t>WHAT DOES THE PATIENT WANT? WHY NOW?</a:t>
          </a:r>
        </a:p>
      </dgm:t>
    </dgm:pt>
    <dgm:pt modelId="{DC1123AE-287B-4FB6-841A-57794E7C24FE}" type="parTrans" cxnId="{D1F65FBE-E4F0-45D0-8D58-01074EAD8C4C}">
      <dgm:prSet/>
      <dgm:spPr/>
      <dgm:t>
        <a:bodyPr/>
        <a:lstStyle/>
        <a:p>
          <a:endParaRPr lang="en-US"/>
        </a:p>
      </dgm:t>
    </dgm:pt>
    <dgm:pt modelId="{9F1B7362-BF5A-4329-93C1-58FE2177A797}" type="sibTrans" cxnId="{D1F65FBE-E4F0-45D0-8D58-01074EAD8C4C}">
      <dgm:prSet/>
      <dgm:spPr/>
      <dgm:t>
        <a:bodyPr/>
        <a:lstStyle/>
        <a:p>
          <a:endParaRPr lang="en-US"/>
        </a:p>
      </dgm:t>
    </dgm:pt>
    <dgm:pt modelId="{375D84C9-D1EB-4979-895C-B8E1F2B62AC9}">
      <dgm:prSet phldrT="[Text]"/>
      <dgm:spPr/>
      <dgm:t>
        <a:bodyPr/>
        <a:lstStyle/>
        <a:p>
          <a:r>
            <a:rPr lang="en-US" dirty="0">
              <a:solidFill>
                <a:schemeClr val="tx2">
                  <a:lumMod val="50000"/>
                </a:schemeClr>
              </a:solidFill>
            </a:rPr>
            <a:t>DOES THE PATIENT HAVE ANY IMMEDIATE NEEDS?</a:t>
          </a:r>
        </a:p>
      </dgm:t>
    </dgm:pt>
    <dgm:pt modelId="{AB96031E-E04C-4839-A729-1FB65391EAAB}" type="parTrans" cxnId="{1E82C5A0-62AB-465B-BB77-FBB75373C772}">
      <dgm:prSet/>
      <dgm:spPr/>
      <dgm:t>
        <a:bodyPr/>
        <a:lstStyle/>
        <a:p>
          <a:endParaRPr lang="en-US"/>
        </a:p>
      </dgm:t>
    </dgm:pt>
    <dgm:pt modelId="{5398C638-4544-4148-A8C1-5C4BE611A573}" type="sibTrans" cxnId="{1E82C5A0-62AB-465B-BB77-FBB75373C772}">
      <dgm:prSet/>
      <dgm:spPr/>
      <dgm:t>
        <a:bodyPr/>
        <a:lstStyle/>
        <a:p>
          <a:endParaRPr lang="en-US"/>
        </a:p>
      </dgm:t>
    </dgm:pt>
    <dgm:pt modelId="{42616003-E33C-48D0-A6EF-46E517C3660F}">
      <dgm:prSet phldrT="[Text]"/>
      <dgm:spPr/>
      <dgm:t>
        <a:bodyPr/>
        <a:lstStyle/>
        <a:p>
          <a:r>
            <a:rPr lang="en-US" dirty="0">
              <a:solidFill>
                <a:schemeClr val="tx2">
                  <a:lumMod val="50000"/>
                </a:schemeClr>
              </a:solidFill>
            </a:rPr>
            <a:t>ASSESS RISKS, NEEDS, AND STRENGTHS IN ALL LIFE AREAS</a:t>
          </a:r>
        </a:p>
      </dgm:t>
    </dgm:pt>
    <dgm:pt modelId="{85E07EA6-8AD4-49F9-9B1E-1FDF7197F41B}" type="parTrans" cxnId="{68E5B046-C7DA-443D-875B-3A7F85C30F95}">
      <dgm:prSet/>
      <dgm:spPr/>
      <dgm:t>
        <a:bodyPr/>
        <a:lstStyle/>
        <a:p>
          <a:endParaRPr lang="en-US"/>
        </a:p>
      </dgm:t>
    </dgm:pt>
    <dgm:pt modelId="{539D4E9E-960A-431C-ACEA-B3152657EAFB}" type="sibTrans" cxnId="{68E5B046-C7DA-443D-875B-3A7F85C30F95}">
      <dgm:prSet/>
      <dgm:spPr/>
      <dgm:t>
        <a:bodyPr/>
        <a:lstStyle/>
        <a:p>
          <a:endParaRPr lang="en-US"/>
        </a:p>
      </dgm:t>
    </dgm:pt>
    <dgm:pt modelId="{6BE2618E-EA67-45B1-B93F-85D43939884B}">
      <dgm:prSet phldrT="[Text]"/>
      <dgm:spPr/>
      <dgm:t>
        <a:bodyPr/>
        <a:lstStyle/>
        <a:p>
          <a:r>
            <a:rPr lang="en-US" dirty="0">
              <a:solidFill>
                <a:schemeClr val="tx2">
                  <a:lumMod val="50000"/>
                </a:schemeClr>
              </a:solidFill>
            </a:rPr>
            <a:t>IDENTIFY ANY DIAGNOSES</a:t>
          </a:r>
        </a:p>
      </dgm:t>
    </dgm:pt>
    <dgm:pt modelId="{3B66D50D-B9C8-4E54-8C36-E5207DBD4F11}" type="parTrans" cxnId="{E6348120-F8D5-4B0A-8B13-B5867E5FA21A}">
      <dgm:prSet/>
      <dgm:spPr/>
      <dgm:t>
        <a:bodyPr/>
        <a:lstStyle/>
        <a:p>
          <a:endParaRPr lang="en-US"/>
        </a:p>
      </dgm:t>
    </dgm:pt>
    <dgm:pt modelId="{5E2809B4-0867-4541-B6B5-059C54B4F550}" type="sibTrans" cxnId="{E6348120-F8D5-4B0A-8B13-B5867E5FA21A}">
      <dgm:prSet/>
      <dgm:spPr/>
      <dgm:t>
        <a:bodyPr/>
        <a:lstStyle/>
        <a:p>
          <a:endParaRPr lang="en-US"/>
        </a:p>
      </dgm:t>
    </dgm:pt>
    <dgm:pt modelId="{F8441072-AF48-4FC9-B248-E84EFBEC4DD3}" type="pres">
      <dgm:prSet presAssocID="{030712E4-F54D-4E2D-A415-3656D17C0EC3}" presName="linear" presStyleCnt="0">
        <dgm:presLayoutVars>
          <dgm:dir/>
          <dgm:animLvl val="lvl"/>
          <dgm:resizeHandles val="exact"/>
        </dgm:presLayoutVars>
      </dgm:prSet>
      <dgm:spPr/>
    </dgm:pt>
    <dgm:pt modelId="{EEA65BCF-979D-4BCE-B022-08ADA7CEF16D}" type="pres">
      <dgm:prSet presAssocID="{772DDE58-99BD-4BA7-B68D-BE5F2B8EECDA}" presName="parentLin" presStyleCnt="0"/>
      <dgm:spPr/>
    </dgm:pt>
    <dgm:pt modelId="{8C81EB26-3FE2-4420-B84B-C47FB5BE6E0B}" type="pres">
      <dgm:prSet presAssocID="{772DDE58-99BD-4BA7-B68D-BE5F2B8EECDA}" presName="parentLeftMargin" presStyleLbl="node1" presStyleIdx="0" presStyleCnt="4"/>
      <dgm:spPr/>
    </dgm:pt>
    <dgm:pt modelId="{4B4492EE-8FD9-4141-A5D0-149F5F4F5B28}" type="pres">
      <dgm:prSet presAssocID="{772DDE58-99BD-4BA7-B68D-BE5F2B8EECDA}" presName="parentText" presStyleLbl="node1" presStyleIdx="0" presStyleCnt="4">
        <dgm:presLayoutVars>
          <dgm:chMax val="0"/>
          <dgm:bulletEnabled val="1"/>
        </dgm:presLayoutVars>
      </dgm:prSet>
      <dgm:spPr/>
    </dgm:pt>
    <dgm:pt modelId="{C820B044-020B-44AD-BFA2-EEC0F8E39AAC}" type="pres">
      <dgm:prSet presAssocID="{772DDE58-99BD-4BA7-B68D-BE5F2B8EECDA}" presName="negativeSpace" presStyleCnt="0"/>
      <dgm:spPr/>
    </dgm:pt>
    <dgm:pt modelId="{0B41A5D5-6AE8-46B7-A020-485A40C5AA6D}" type="pres">
      <dgm:prSet presAssocID="{772DDE58-99BD-4BA7-B68D-BE5F2B8EECDA}" presName="childText" presStyleLbl="conFgAcc1" presStyleIdx="0" presStyleCnt="4">
        <dgm:presLayoutVars>
          <dgm:bulletEnabled val="1"/>
        </dgm:presLayoutVars>
      </dgm:prSet>
      <dgm:spPr/>
    </dgm:pt>
    <dgm:pt modelId="{21D86A86-EE6D-4EF9-B274-90C4EFB1CEB7}" type="pres">
      <dgm:prSet presAssocID="{9F1B7362-BF5A-4329-93C1-58FE2177A797}" presName="spaceBetweenRectangles" presStyleCnt="0"/>
      <dgm:spPr/>
    </dgm:pt>
    <dgm:pt modelId="{7BA1446B-9F3A-44B6-8FC5-A5C7C43D0C76}" type="pres">
      <dgm:prSet presAssocID="{375D84C9-D1EB-4979-895C-B8E1F2B62AC9}" presName="parentLin" presStyleCnt="0"/>
      <dgm:spPr/>
    </dgm:pt>
    <dgm:pt modelId="{DF7659AE-5EAC-421A-B398-DD27678BE4A3}" type="pres">
      <dgm:prSet presAssocID="{375D84C9-D1EB-4979-895C-B8E1F2B62AC9}" presName="parentLeftMargin" presStyleLbl="node1" presStyleIdx="0" presStyleCnt="4"/>
      <dgm:spPr/>
    </dgm:pt>
    <dgm:pt modelId="{B8358CBD-B1A8-4EC8-A224-3D47E8C60C6B}" type="pres">
      <dgm:prSet presAssocID="{375D84C9-D1EB-4979-895C-B8E1F2B62AC9}" presName="parentText" presStyleLbl="node1" presStyleIdx="1" presStyleCnt="4">
        <dgm:presLayoutVars>
          <dgm:chMax val="0"/>
          <dgm:bulletEnabled val="1"/>
        </dgm:presLayoutVars>
      </dgm:prSet>
      <dgm:spPr/>
    </dgm:pt>
    <dgm:pt modelId="{38EB8B65-85D8-4CE1-BB5C-3874F4CCD140}" type="pres">
      <dgm:prSet presAssocID="{375D84C9-D1EB-4979-895C-B8E1F2B62AC9}" presName="negativeSpace" presStyleCnt="0"/>
      <dgm:spPr/>
    </dgm:pt>
    <dgm:pt modelId="{2E7F10AF-5B06-4D0B-A971-37BC14F59DE2}" type="pres">
      <dgm:prSet presAssocID="{375D84C9-D1EB-4979-895C-B8E1F2B62AC9}" presName="childText" presStyleLbl="conFgAcc1" presStyleIdx="1" presStyleCnt="4">
        <dgm:presLayoutVars>
          <dgm:bulletEnabled val="1"/>
        </dgm:presLayoutVars>
      </dgm:prSet>
      <dgm:spPr/>
    </dgm:pt>
    <dgm:pt modelId="{9EB86650-A022-4475-BBFC-1AB4E7AB7FAA}" type="pres">
      <dgm:prSet presAssocID="{5398C638-4544-4148-A8C1-5C4BE611A573}" presName="spaceBetweenRectangles" presStyleCnt="0"/>
      <dgm:spPr/>
    </dgm:pt>
    <dgm:pt modelId="{500CDB61-3277-4D30-B152-AAB688174BC9}" type="pres">
      <dgm:prSet presAssocID="{42616003-E33C-48D0-A6EF-46E517C3660F}" presName="parentLin" presStyleCnt="0"/>
      <dgm:spPr/>
    </dgm:pt>
    <dgm:pt modelId="{F58C9C1B-FB8C-4D91-944A-24A749F5F285}" type="pres">
      <dgm:prSet presAssocID="{42616003-E33C-48D0-A6EF-46E517C3660F}" presName="parentLeftMargin" presStyleLbl="node1" presStyleIdx="1" presStyleCnt="4"/>
      <dgm:spPr/>
    </dgm:pt>
    <dgm:pt modelId="{69D06749-40D4-4EFC-A78B-492A6F534764}" type="pres">
      <dgm:prSet presAssocID="{42616003-E33C-48D0-A6EF-46E517C3660F}" presName="parentText" presStyleLbl="node1" presStyleIdx="2" presStyleCnt="4">
        <dgm:presLayoutVars>
          <dgm:chMax val="0"/>
          <dgm:bulletEnabled val="1"/>
        </dgm:presLayoutVars>
      </dgm:prSet>
      <dgm:spPr/>
    </dgm:pt>
    <dgm:pt modelId="{3B0BA640-F6AF-4BF3-A49D-DC4D604C5156}" type="pres">
      <dgm:prSet presAssocID="{42616003-E33C-48D0-A6EF-46E517C3660F}" presName="negativeSpace" presStyleCnt="0"/>
      <dgm:spPr/>
    </dgm:pt>
    <dgm:pt modelId="{F3B4ED89-7324-4CB8-8BC2-A161E78BA0B7}" type="pres">
      <dgm:prSet presAssocID="{42616003-E33C-48D0-A6EF-46E517C3660F}" presName="childText" presStyleLbl="conFgAcc1" presStyleIdx="2" presStyleCnt="4">
        <dgm:presLayoutVars>
          <dgm:bulletEnabled val="1"/>
        </dgm:presLayoutVars>
      </dgm:prSet>
      <dgm:spPr/>
    </dgm:pt>
    <dgm:pt modelId="{92248DFE-92B8-478F-946E-05D69E4F5C74}" type="pres">
      <dgm:prSet presAssocID="{539D4E9E-960A-431C-ACEA-B3152657EAFB}" presName="spaceBetweenRectangles" presStyleCnt="0"/>
      <dgm:spPr/>
    </dgm:pt>
    <dgm:pt modelId="{B590B4C7-40CA-45B8-B244-68F939975CA8}" type="pres">
      <dgm:prSet presAssocID="{6BE2618E-EA67-45B1-B93F-85D43939884B}" presName="parentLin" presStyleCnt="0"/>
      <dgm:spPr/>
    </dgm:pt>
    <dgm:pt modelId="{8C93BF88-8E46-43A5-928B-015BEDD91284}" type="pres">
      <dgm:prSet presAssocID="{6BE2618E-EA67-45B1-B93F-85D43939884B}" presName="parentLeftMargin" presStyleLbl="node1" presStyleIdx="2" presStyleCnt="4"/>
      <dgm:spPr/>
    </dgm:pt>
    <dgm:pt modelId="{254BE9F4-DE0C-42EF-9B99-5288D15D597A}" type="pres">
      <dgm:prSet presAssocID="{6BE2618E-EA67-45B1-B93F-85D43939884B}" presName="parentText" presStyleLbl="node1" presStyleIdx="3" presStyleCnt="4">
        <dgm:presLayoutVars>
          <dgm:chMax val="0"/>
          <dgm:bulletEnabled val="1"/>
        </dgm:presLayoutVars>
      </dgm:prSet>
      <dgm:spPr/>
    </dgm:pt>
    <dgm:pt modelId="{0C694D4F-8876-43F4-9A9C-2AE414DF63F9}" type="pres">
      <dgm:prSet presAssocID="{6BE2618E-EA67-45B1-B93F-85D43939884B}" presName="negativeSpace" presStyleCnt="0"/>
      <dgm:spPr/>
    </dgm:pt>
    <dgm:pt modelId="{4665B968-108B-4AA2-A54D-2BF4A549591D}" type="pres">
      <dgm:prSet presAssocID="{6BE2618E-EA67-45B1-B93F-85D43939884B}" presName="childText" presStyleLbl="conFgAcc1" presStyleIdx="3" presStyleCnt="4">
        <dgm:presLayoutVars>
          <dgm:bulletEnabled val="1"/>
        </dgm:presLayoutVars>
      </dgm:prSet>
      <dgm:spPr/>
    </dgm:pt>
  </dgm:ptLst>
  <dgm:cxnLst>
    <dgm:cxn modelId="{97CE3509-61DC-41C8-8775-1319E26679D4}" type="presOf" srcId="{772DDE58-99BD-4BA7-B68D-BE5F2B8EECDA}" destId="{4B4492EE-8FD9-4141-A5D0-149F5F4F5B28}" srcOrd="1" destOrd="0" presId="urn:microsoft.com/office/officeart/2005/8/layout/list1"/>
    <dgm:cxn modelId="{3B979916-524B-4732-A01A-F674F2086F51}" type="presOf" srcId="{42616003-E33C-48D0-A6EF-46E517C3660F}" destId="{69D06749-40D4-4EFC-A78B-492A6F534764}" srcOrd="1" destOrd="0" presId="urn:microsoft.com/office/officeart/2005/8/layout/list1"/>
    <dgm:cxn modelId="{E6348120-F8D5-4B0A-8B13-B5867E5FA21A}" srcId="{030712E4-F54D-4E2D-A415-3656D17C0EC3}" destId="{6BE2618E-EA67-45B1-B93F-85D43939884B}" srcOrd="3" destOrd="0" parTransId="{3B66D50D-B9C8-4E54-8C36-E5207DBD4F11}" sibTransId="{5E2809B4-0867-4541-B6B5-059C54B4F550}"/>
    <dgm:cxn modelId="{A8255D2D-6DBE-425A-BBB9-26FF1DD63F29}" type="presOf" srcId="{030712E4-F54D-4E2D-A415-3656D17C0EC3}" destId="{F8441072-AF48-4FC9-B248-E84EFBEC4DD3}" srcOrd="0" destOrd="0" presId="urn:microsoft.com/office/officeart/2005/8/layout/list1"/>
    <dgm:cxn modelId="{68E5B046-C7DA-443D-875B-3A7F85C30F95}" srcId="{030712E4-F54D-4E2D-A415-3656D17C0EC3}" destId="{42616003-E33C-48D0-A6EF-46E517C3660F}" srcOrd="2" destOrd="0" parTransId="{85E07EA6-8AD4-49F9-9B1E-1FDF7197F41B}" sibTransId="{539D4E9E-960A-431C-ACEA-B3152657EAFB}"/>
    <dgm:cxn modelId="{AE6BC347-4CA2-4DB2-96C7-D354AE1FA9EB}" type="presOf" srcId="{375D84C9-D1EB-4979-895C-B8E1F2B62AC9}" destId="{DF7659AE-5EAC-421A-B398-DD27678BE4A3}" srcOrd="0" destOrd="0" presId="urn:microsoft.com/office/officeart/2005/8/layout/list1"/>
    <dgm:cxn modelId="{77006B6F-6FA2-473C-BE60-8E1CE9FCE88A}" type="presOf" srcId="{375D84C9-D1EB-4979-895C-B8E1F2B62AC9}" destId="{B8358CBD-B1A8-4EC8-A224-3D47E8C60C6B}" srcOrd="1" destOrd="0" presId="urn:microsoft.com/office/officeart/2005/8/layout/list1"/>
    <dgm:cxn modelId="{AC0D49A0-1AAB-4A66-A9D0-DB2BF922EEB9}" type="presOf" srcId="{6BE2618E-EA67-45B1-B93F-85D43939884B}" destId="{8C93BF88-8E46-43A5-928B-015BEDD91284}" srcOrd="0" destOrd="0" presId="urn:microsoft.com/office/officeart/2005/8/layout/list1"/>
    <dgm:cxn modelId="{1E82C5A0-62AB-465B-BB77-FBB75373C772}" srcId="{030712E4-F54D-4E2D-A415-3656D17C0EC3}" destId="{375D84C9-D1EB-4979-895C-B8E1F2B62AC9}" srcOrd="1" destOrd="0" parTransId="{AB96031E-E04C-4839-A729-1FB65391EAAB}" sibTransId="{5398C638-4544-4148-A8C1-5C4BE611A573}"/>
    <dgm:cxn modelId="{5DE538A6-39FA-4B10-9987-260B68C6DDF1}" type="presOf" srcId="{42616003-E33C-48D0-A6EF-46E517C3660F}" destId="{F58C9C1B-FB8C-4D91-944A-24A749F5F285}" srcOrd="0" destOrd="0" presId="urn:microsoft.com/office/officeart/2005/8/layout/list1"/>
    <dgm:cxn modelId="{D1F65FBE-E4F0-45D0-8D58-01074EAD8C4C}" srcId="{030712E4-F54D-4E2D-A415-3656D17C0EC3}" destId="{772DDE58-99BD-4BA7-B68D-BE5F2B8EECDA}" srcOrd="0" destOrd="0" parTransId="{DC1123AE-287B-4FB6-841A-57794E7C24FE}" sibTransId="{9F1B7362-BF5A-4329-93C1-58FE2177A797}"/>
    <dgm:cxn modelId="{8EB9FCC5-7E55-4997-909F-207573FA3335}" type="presOf" srcId="{772DDE58-99BD-4BA7-B68D-BE5F2B8EECDA}" destId="{8C81EB26-3FE2-4420-B84B-C47FB5BE6E0B}" srcOrd="0" destOrd="0" presId="urn:microsoft.com/office/officeart/2005/8/layout/list1"/>
    <dgm:cxn modelId="{5EE28AD4-698B-42F7-9F00-1EB77A0FB28F}" type="presOf" srcId="{6BE2618E-EA67-45B1-B93F-85D43939884B}" destId="{254BE9F4-DE0C-42EF-9B99-5288D15D597A}" srcOrd="1" destOrd="0" presId="urn:microsoft.com/office/officeart/2005/8/layout/list1"/>
    <dgm:cxn modelId="{34EBC6CA-4DEB-4614-941E-B68145832CA6}" type="presParOf" srcId="{F8441072-AF48-4FC9-B248-E84EFBEC4DD3}" destId="{EEA65BCF-979D-4BCE-B022-08ADA7CEF16D}" srcOrd="0" destOrd="0" presId="urn:microsoft.com/office/officeart/2005/8/layout/list1"/>
    <dgm:cxn modelId="{0E2DC291-14C5-4264-8F98-54BC1A18EEB0}" type="presParOf" srcId="{EEA65BCF-979D-4BCE-B022-08ADA7CEF16D}" destId="{8C81EB26-3FE2-4420-B84B-C47FB5BE6E0B}" srcOrd="0" destOrd="0" presId="urn:microsoft.com/office/officeart/2005/8/layout/list1"/>
    <dgm:cxn modelId="{102E8176-EF33-43F1-BB4E-E152811EAF0A}" type="presParOf" srcId="{EEA65BCF-979D-4BCE-B022-08ADA7CEF16D}" destId="{4B4492EE-8FD9-4141-A5D0-149F5F4F5B28}" srcOrd="1" destOrd="0" presId="urn:microsoft.com/office/officeart/2005/8/layout/list1"/>
    <dgm:cxn modelId="{9DE0C032-C380-468E-91D6-4C02AD23F06C}" type="presParOf" srcId="{F8441072-AF48-4FC9-B248-E84EFBEC4DD3}" destId="{C820B044-020B-44AD-BFA2-EEC0F8E39AAC}" srcOrd="1" destOrd="0" presId="urn:microsoft.com/office/officeart/2005/8/layout/list1"/>
    <dgm:cxn modelId="{34237AD1-C546-493E-AF7A-A6C2F5D05DDC}" type="presParOf" srcId="{F8441072-AF48-4FC9-B248-E84EFBEC4DD3}" destId="{0B41A5D5-6AE8-46B7-A020-485A40C5AA6D}" srcOrd="2" destOrd="0" presId="urn:microsoft.com/office/officeart/2005/8/layout/list1"/>
    <dgm:cxn modelId="{66428464-5066-4AB8-850F-21D3C837CCE6}" type="presParOf" srcId="{F8441072-AF48-4FC9-B248-E84EFBEC4DD3}" destId="{21D86A86-EE6D-4EF9-B274-90C4EFB1CEB7}" srcOrd="3" destOrd="0" presId="urn:microsoft.com/office/officeart/2005/8/layout/list1"/>
    <dgm:cxn modelId="{17F35D64-4188-417C-B2CE-5134C371B20B}" type="presParOf" srcId="{F8441072-AF48-4FC9-B248-E84EFBEC4DD3}" destId="{7BA1446B-9F3A-44B6-8FC5-A5C7C43D0C76}" srcOrd="4" destOrd="0" presId="urn:microsoft.com/office/officeart/2005/8/layout/list1"/>
    <dgm:cxn modelId="{A573C192-B9E0-4776-A18B-F46AF7997D0D}" type="presParOf" srcId="{7BA1446B-9F3A-44B6-8FC5-A5C7C43D0C76}" destId="{DF7659AE-5EAC-421A-B398-DD27678BE4A3}" srcOrd="0" destOrd="0" presId="urn:microsoft.com/office/officeart/2005/8/layout/list1"/>
    <dgm:cxn modelId="{D42A28C8-2AAB-43A1-8886-713F17C957D9}" type="presParOf" srcId="{7BA1446B-9F3A-44B6-8FC5-A5C7C43D0C76}" destId="{B8358CBD-B1A8-4EC8-A224-3D47E8C60C6B}" srcOrd="1" destOrd="0" presId="urn:microsoft.com/office/officeart/2005/8/layout/list1"/>
    <dgm:cxn modelId="{C7062975-746C-4481-A448-1B20709F6C5E}" type="presParOf" srcId="{F8441072-AF48-4FC9-B248-E84EFBEC4DD3}" destId="{38EB8B65-85D8-4CE1-BB5C-3874F4CCD140}" srcOrd="5" destOrd="0" presId="urn:microsoft.com/office/officeart/2005/8/layout/list1"/>
    <dgm:cxn modelId="{B09BF263-89C0-4B1F-BB70-6877168B99AA}" type="presParOf" srcId="{F8441072-AF48-4FC9-B248-E84EFBEC4DD3}" destId="{2E7F10AF-5B06-4D0B-A971-37BC14F59DE2}" srcOrd="6" destOrd="0" presId="urn:microsoft.com/office/officeart/2005/8/layout/list1"/>
    <dgm:cxn modelId="{D6C2D4AB-B6D1-4F83-97B1-C3ADF6CD5DD4}" type="presParOf" srcId="{F8441072-AF48-4FC9-B248-E84EFBEC4DD3}" destId="{9EB86650-A022-4475-BBFC-1AB4E7AB7FAA}" srcOrd="7" destOrd="0" presId="urn:microsoft.com/office/officeart/2005/8/layout/list1"/>
    <dgm:cxn modelId="{D091003E-4AC7-471F-A0E1-EE6C531E3EC0}" type="presParOf" srcId="{F8441072-AF48-4FC9-B248-E84EFBEC4DD3}" destId="{500CDB61-3277-4D30-B152-AAB688174BC9}" srcOrd="8" destOrd="0" presId="urn:microsoft.com/office/officeart/2005/8/layout/list1"/>
    <dgm:cxn modelId="{DB73FCD3-B660-43EB-955F-4C61F0DBBD4E}" type="presParOf" srcId="{500CDB61-3277-4D30-B152-AAB688174BC9}" destId="{F58C9C1B-FB8C-4D91-944A-24A749F5F285}" srcOrd="0" destOrd="0" presId="urn:microsoft.com/office/officeart/2005/8/layout/list1"/>
    <dgm:cxn modelId="{140EE8B6-0580-4CC6-B770-AAE959A77EE4}" type="presParOf" srcId="{500CDB61-3277-4D30-B152-AAB688174BC9}" destId="{69D06749-40D4-4EFC-A78B-492A6F534764}" srcOrd="1" destOrd="0" presId="urn:microsoft.com/office/officeart/2005/8/layout/list1"/>
    <dgm:cxn modelId="{1C8F8CB3-E664-40E6-88FC-965BE4DF1F3C}" type="presParOf" srcId="{F8441072-AF48-4FC9-B248-E84EFBEC4DD3}" destId="{3B0BA640-F6AF-4BF3-A49D-DC4D604C5156}" srcOrd="9" destOrd="0" presId="urn:microsoft.com/office/officeart/2005/8/layout/list1"/>
    <dgm:cxn modelId="{0F94CA35-2F2F-4078-A664-2E1E59260F23}" type="presParOf" srcId="{F8441072-AF48-4FC9-B248-E84EFBEC4DD3}" destId="{F3B4ED89-7324-4CB8-8BC2-A161E78BA0B7}" srcOrd="10" destOrd="0" presId="urn:microsoft.com/office/officeart/2005/8/layout/list1"/>
    <dgm:cxn modelId="{A396BA9F-9FBB-4CC7-82C0-67C099F89F6C}" type="presParOf" srcId="{F8441072-AF48-4FC9-B248-E84EFBEC4DD3}" destId="{92248DFE-92B8-478F-946E-05D69E4F5C74}" srcOrd="11" destOrd="0" presId="urn:microsoft.com/office/officeart/2005/8/layout/list1"/>
    <dgm:cxn modelId="{A00C47F9-1341-4887-9ABF-4DFB8BC78B8A}" type="presParOf" srcId="{F8441072-AF48-4FC9-B248-E84EFBEC4DD3}" destId="{B590B4C7-40CA-45B8-B244-68F939975CA8}" srcOrd="12" destOrd="0" presId="urn:microsoft.com/office/officeart/2005/8/layout/list1"/>
    <dgm:cxn modelId="{9C791D30-FD25-4A82-9586-0A7C52F848E2}" type="presParOf" srcId="{B590B4C7-40CA-45B8-B244-68F939975CA8}" destId="{8C93BF88-8E46-43A5-928B-015BEDD91284}" srcOrd="0" destOrd="0" presId="urn:microsoft.com/office/officeart/2005/8/layout/list1"/>
    <dgm:cxn modelId="{0CA79331-1018-44B3-BDD5-3397B2FCF627}" type="presParOf" srcId="{B590B4C7-40CA-45B8-B244-68F939975CA8}" destId="{254BE9F4-DE0C-42EF-9B99-5288D15D597A}" srcOrd="1" destOrd="0" presId="urn:microsoft.com/office/officeart/2005/8/layout/list1"/>
    <dgm:cxn modelId="{B21C8F54-EFDA-440F-9213-3E3F84164F6D}" type="presParOf" srcId="{F8441072-AF48-4FC9-B248-E84EFBEC4DD3}" destId="{0C694D4F-8876-43F4-9A9C-2AE414DF63F9}" srcOrd="13" destOrd="0" presId="urn:microsoft.com/office/officeart/2005/8/layout/list1"/>
    <dgm:cxn modelId="{4C683241-25F8-4DEE-ABCD-BA438E42BD56}" type="presParOf" srcId="{F8441072-AF48-4FC9-B248-E84EFBEC4DD3}" destId="{4665B968-108B-4AA2-A54D-2BF4A549591D}"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73378DA-86E5-447E-969F-F949872E68BE}"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A28FE3-565F-45DA-BE6C-62567916410B}">
      <dgm:prSet phldrT="[Text]"/>
      <dgm:spPr/>
      <dgm:t>
        <a:bodyPr/>
        <a:lstStyle/>
        <a:p>
          <a:r>
            <a:rPr lang="en-US" dirty="0">
              <a:solidFill>
                <a:schemeClr val="tx2">
                  <a:lumMod val="50000"/>
                </a:schemeClr>
              </a:solidFill>
            </a:rPr>
            <a:t>Dimension 1: Acute Intoxication and/or Withdrawal Potential</a:t>
          </a:r>
        </a:p>
      </dgm:t>
    </dgm:pt>
    <dgm:pt modelId="{54970CB4-9898-4B8D-837C-04F19128A06A}" type="parTrans" cxnId="{3E2CC48C-2486-4D57-80E0-F3BC855ABF42}">
      <dgm:prSet/>
      <dgm:spPr/>
      <dgm:t>
        <a:bodyPr/>
        <a:lstStyle/>
        <a:p>
          <a:endParaRPr lang="en-US"/>
        </a:p>
      </dgm:t>
    </dgm:pt>
    <dgm:pt modelId="{87578871-342B-4026-907E-97984C22A202}" type="sibTrans" cxnId="{3E2CC48C-2486-4D57-80E0-F3BC855ABF42}">
      <dgm:prSet/>
      <dgm:spPr/>
      <dgm:t>
        <a:bodyPr/>
        <a:lstStyle/>
        <a:p>
          <a:endParaRPr lang="en-US"/>
        </a:p>
      </dgm:t>
    </dgm:pt>
    <dgm:pt modelId="{0D70C10A-D533-4F1E-8201-7D1F3F05509F}">
      <dgm:prSet phldrT="[Text]"/>
      <dgm:spPr/>
      <dgm:t>
        <a:bodyPr/>
        <a:lstStyle/>
        <a:p>
          <a:r>
            <a:rPr lang="en-US" dirty="0">
              <a:solidFill>
                <a:schemeClr val="tx2">
                  <a:lumMod val="50000"/>
                </a:schemeClr>
              </a:solidFill>
            </a:rPr>
            <a:t>Dimension 2: Biomedical Conditions/Complications</a:t>
          </a:r>
        </a:p>
      </dgm:t>
    </dgm:pt>
    <dgm:pt modelId="{86665255-847B-40BC-AA0D-A6F7CC46C7F3}" type="parTrans" cxnId="{3BD1373D-E86E-4FDF-AE34-6378A647551C}">
      <dgm:prSet/>
      <dgm:spPr/>
      <dgm:t>
        <a:bodyPr/>
        <a:lstStyle/>
        <a:p>
          <a:endParaRPr lang="en-US"/>
        </a:p>
      </dgm:t>
    </dgm:pt>
    <dgm:pt modelId="{567A0598-ED1D-4B7E-A574-F3A947EE97F0}" type="sibTrans" cxnId="{3BD1373D-E86E-4FDF-AE34-6378A647551C}">
      <dgm:prSet/>
      <dgm:spPr/>
      <dgm:t>
        <a:bodyPr/>
        <a:lstStyle/>
        <a:p>
          <a:endParaRPr lang="en-US"/>
        </a:p>
      </dgm:t>
    </dgm:pt>
    <dgm:pt modelId="{F43D9E5C-E757-47C2-928B-12B9E844D4AA}">
      <dgm:prSet/>
      <dgm:spPr/>
      <dgm:t>
        <a:bodyPr/>
        <a:lstStyle/>
        <a:p>
          <a:r>
            <a:rPr lang="en-US" dirty="0">
              <a:solidFill>
                <a:schemeClr val="tx2">
                  <a:lumMod val="50000"/>
                </a:schemeClr>
              </a:solidFill>
            </a:rPr>
            <a:t>Dimension 4: Readiness to Change</a:t>
          </a:r>
        </a:p>
      </dgm:t>
    </dgm:pt>
    <dgm:pt modelId="{E479CB65-B075-4D0E-9AB1-BC3876E8280A}" type="parTrans" cxnId="{7244A98F-ECD9-4393-9DB6-61621EE0434C}">
      <dgm:prSet/>
      <dgm:spPr/>
      <dgm:t>
        <a:bodyPr/>
        <a:lstStyle/>
        <a:p>
          <a:endParaRPr lang="en-US"/>
        </a:p>
      </dgm:t>
    </dgm:pt>
    <dgm:pt modelId="{1ADEDEA6-614F-475E-941B-521DB576CF15}" type="sibTrans" cxnId="{7244A98F-ECD9-4393-9DB6-61621EE0434C}">
      <dgm:prSet/>
      <dgm:spPr/>
      <dgm:t>
        <a:bodyPr/>
        <a:lstStyle/>
        <a:p>
          <a:endParaRPr lang="en-US"/>
        </a:p>
      </dgm:t>
    </dgm:pt>
    <dgm:pt modelId="{9E691CA9-D274-418D-B44F-5448BE04F9A9}">
      <dgm:prSet/>
      <dgm:spPr/>
      <dgm:t>
        <a:bodyPr/>
        <a:lstStyle/>
        <a:p>
          <a:r>
            <a:rPr lang="en-US" dirty="0">
              <a:solidFill>
                <a:schemeClr val="tx2">
                  <a:lumMod val="50000"/>
                </a:schemeClr>
              </a:solidFill>
            </a:rPr>
            <a:t>Dimension 5: Relapse/Continued Use/Continued Problem Potential</a:t>
          </a:r>
        </a:p>
      </dgm:t>
    </dgm:pt>
    <dgm:pt modelId="{861EDB68-F4D4-4324-8143-A5A6B27BC19A}" type="parTrans" cxnId="{D5399145-6F03-4BCA-9B18-5F7C574084F4}">
      <dgm:prSet/>
      <dgm:spPr/>
      <dgm:t>
        <a:bodyPr/>
        <a:lstStyle/>
        <a:p>
          <a:endParaRPr lang="en-US"/>
        </a:p>
      </dgm:t>
    </dgm:pt>
    <dgm:pt modelId="{C333B6BB-27A0-4425-86EB-289DD9EFEC44}" type="sibTrans" cxnId="{D5399145-6F03-4BCA-9B18-5F7C574084F4}">
      <dgm:prSet/>
      <dgm:spPr/>
      <dgm:t>
        <a:bodyPr/>
        <a:lstStyle/>
        <a:p>
          <a:endParaRPr lang="en-US"/>
        </a:p>
      </dgm:t>
    </dgm:pt>
    <dgm:pt modelId="{E3E2B050-1D67-496B-86D5-1FCF6C481466}">
      <dgm:prSet/>
      <dgm:spPr/>
      <dgm:t>
        <a:bodyPr/>
        <a:lstStyle/>
        <a:p>
          <a:r>
            <a:rPr lang="en-US" dirty="0"/>
            <a:t> </a:t>
          </a:r>
          <a:r>
            <a:rPr lang="en-US" dirty="0">
              <a:solidFill>
                <a:schemeClr val="tx2">
                  <a:lumMod val="50000"/>
                </a:schemeClr>
              </a:solidFill>
            </a:rPr>
            <a:t>Dimension 6: Recovery Environment</a:t>
          </a:r>
        </a:p>
      </dgm:t>
    </dgm:pt>
    <dgm:pt modelId="{9A241E5D-7DC3-47AB-B74F-1B3C0BC3F87F}" type="parTrans" cxnId="{7FFAA5B2-F922-4EA2-BFD1-EADBC0B50C99}">
      <dgm:prSet/>
      <dgm:spPr/>
      <dgm:t>
        <a:bodyPr/>
        <a:lstStyle/>
        <a:p>
          <a:endParaRPr lang="en-US"/>
        </a:p>
      </dgm:t>
    </dgm:pt>
    <dgm:pt modelId="{2B65A8EB-1B2B-4780-8C56-3F684C144DEF}" type="sibTrans" cxnId="{7FFAA5B2-F922-4EA2-BFD1-EADBC0B50C99}">
      <dgm:prSet/>
      <dgm:spPr/>
      <dgm:t>
        <a:bodyPr/>
        <a:lstStyle/>
        <a:p>
          <a:endParaRPr lang="en-US"/>
        </a:p>
      </dgm:t>
    </dgm:pt>
    <dgm:pt modelId="{CE1064F4-164E-4F3D-B60D-5EAA764BD3F5}">
      <dgm:prSet phldrT="[Text]"/>
      <dgm:spPr/>
      <dgm:t>
        <a:bodyPr/>
        <a:lstStyle/>
        <a:p>
          <a:r>
            <a:rPr lang="en-US" dirty="0">
              <a:solidFill>
                <a:schemeClr val="tx2">
                  <a:lumMod val="50000"/>
                </a:schemeClr>
              </a:solidFill>
            </a:rPr>
            <a:t>Dimension 3: Emotional/Behavioral /Cognitive Conditions and Complications</a:t>
          </a:r>
        </a:p>
      </dgm:t>
    </dgm:pt>
    <dgm:pt modelId="{A671673D-574A-4BD2-B52C-71B419939C2A}" type="sibTrans" cxnId="{84F8A1DA-2BA2-41E4-8836-3EA31AA19706}">
      <dgm:prSet/>
      <dgm:spPr/>
      <dgm:t>
        <a:bodyPr/>
        <a:lstStyle/>
        <a:p>
          <a:endParaRPr lang="en-US"/>
        </a:p>
      </dgm:t>
    </dgm:pt>
    <dgm:pt modelId="{24D5BC50-7F3F-47E5-9A66-53ADA92D4A50}" type="parTrans" cxnId="{84F8A1DA-2BA2-41E4-8836-3EA31AA19706}">
      <dgm:prSet/>
      <dgm:spPr/>
      <dgm:t>
        <a:bodyPr/>
        <a:lstStyle/>
        <a:p>
          <a:endParaRPr lang="en-US"/>
        </a:p>
      </dgm:t>
    </dgm:pt>
    <dgm:pt modelId="{4C00AFEB-0FBB-4637-B63F-BEEB05EF6102}" type="pres">
      <dgm:prSet presAssocID="{273378DA-86E5-447E-969F-F949872E68BE}" presName="Name0" presStyleCnt="0">
        <dgm:presLayoutVars>
          <dgm:chMax val="7"/>
          <dgm:chPref val="7"/>
          <dgm:dir/>
        </dgm:presLayoutVars>
      </dgm:prSet>
      <dgm:spPr/>
    </dgm:pt>
    <dgm:pt modelId="{3786613A-74DA-43D2-830B-5D7425B4E027}" type="pres">
      <dgm:prSet presAssocID="{273378DA-86E5-447E-969F-F949872E68BE}" presName="Name1" presStyleCnt="0"/>
      <dgm:spPr/>
    </dgm:pt>
    <dgm:pt modelId="{4AEC508B-C0B9-4EA9-9D06-BFBFD350F605}" type="pres">
      <dgm:prSet presAssocID="{273378DA-86E5-447E-969F-F949872E68BE}" presName="cycle" presStyleCnt="0"/>
      <dgm:spPr/>
    </dgm:pt>
    <dgm:pt modelId="{24DD8D39-A2C4-4D74-98B5-0981C15DDCEA}" type="pres">
      <dgm:prSet presAssocID="{273378DA-86E5-447E-969F-F949872E68BE}" presName="srcNode" presStyleLbl="node1" presStyleIdx="0" presStyleCnt="6"/>
      <dgm:spPr/>
    </dgm:pt>
    <dgm:pt modelId="{6FCBDDD8-7B0C-4109-83F1-A209E08DBF46}" type="pres">
      <dgm:prSet presAssocID="{273378DA-86E5-447E-969F-F949872E68BE}" presName="conn" presStyleLbl="parChTrans1D2" presStyleIdx="0" presStyleCnt="1"/>
      <dgm:spPr/>
    </dgm:pt>
    <dgm:pt modelId="{8263B502-6C95-44F3-A7A2-3D5526FF4E15}" type="pres">
      <dgm:prSet presAssocID="{273378DA-86E5-447E-969F-F949872E68BE}" presName="extraNode" presStyleLbl="node1" presStyleIdx="0" presStyleCnt="6"/>
      <dgm:spPr/>
    </dgm:pt>
    <dgm:pt modelId="{234445AF-4CE0-452D-92CC-D606AEF50C60}" type="pres">
      <dgm:prSet presAssocID="{273378DA-86E5-447E-969F-F949872E68BE}" presName="dstNode" presStyleLbl="node1" presStyleIdx="0" presStyleCnt="6"/>
      <dgm:spPr/>
    </dgm:pt>
    <dgm:pt modelId="{4F9D6A8C-F59A-4DAF-B009-2A64FE80B9A6}" type="pres">
      <dgm:prSet presAssocID="{BAA28FE3-565F-45DA-BE6C-62567916410B}" presName="text_1" presStyleLbl="node1" presStyleIdx="0" presStyleCnt="6">
        <dgm:presLayoutVars>
          <dgm:bulletEnabled val="1"/>
        </dgm:presLayoutVars>
      </dgm:prSet>
      <dgm:spPr/>
    </dgm:pt>
    <dgm:pt modelId="{90213AFD-E980-445F-97E5-F8061A91249E}" type="pres">
      <dgm:prSet presAssocID="{BAA28FE3-565F-45DA-BE6C-62567916410B}" presName="accent_1" presStyleCnt="0"/>
      <dgm:spPr/>
    </dgm:pt>
    <dgm:pt modelId="{C01C47DF-0243-4FDD-815D-3ADE7EAF5F9E}" type="pres">
      <dgm:prSet presAssocID="{BAA28FE3-565F-45DA-BE6C-62567916410B}" presName="accentRepeatNode" presStyleLbl="solidFgAcc1" presStyleIdx="0" presStyleCnt="6"/>
      <dgm:spPr/>
    </dgm:pt>
    <dgm:pt modelId="{6967D6D2-99B1-4C5F-BA43-4A99C97BBA18}" type="pres">
      <dgm:prSet presAssocID="{0D70C10A-D533-4F1E-8201-7D1F3F05509F}" presName="text_2" presStyleLbl="node1" presStyleIdx="1" presStyleCnt="6">
        <dgm:presLayoutVars>
          <dgm:bulletEnabled val="1"/>
        </dgm:presLayoutVars>
      </dgm:prSet>
      <dgm:spPr/>
    </dgm:pt>
    <dgm:pt modelId="{E4C9E1D1-3F57-4C72-8FB3-C7F77D90E2DF}" type="pres">
      <dgm:prSet presAssocID="{0D70C10A-D533-4F1E-8201-7D1F3F05509F}" presName="accent_2" presStyleCnt="0"/>
      <dgm:spPr/>
    </dgm:pt>
    <dgm:pt modelId="{0424E971-05C7-4B4E-8080-F2BF44772F1A}" type="pres">
      <dgm:prSet presAssocID="{0D70C10A-D533-4F1E-8201-7D1F3F05509F}" presName="accentRepeatNode" presStyleLbl="solidFgAcc1" presStyleIdx="1" presStyleCnt="6"/>
      <dgm:spPr/>
    </dgm:pt>
    <dgm:pt modelId="{B60C23EC-4B55-45A8-8A90-174F3C64B7DE}" type="pres">
      <dgm:prSet presAssocID="{CE1064F4-164E-4F3D-B60D-5EAA764BD3F5}" presName="text_3" presStyleLbl="node1" presStyleIdx="2" presStyleCnt="6" custLinFactNeighborX="166" custLinFactNeighborY="3892">
        <dgm:presLayoutVars>
          <dgm:bulletEnabled val="1"/>
        </dgm:presLayoutVars>
      </dgm:prSet>
      <dgm:spPr/>
    </dgm:pt>
    <dgm:pt modelId="{8158902C-0AB9-4778-AA85-CF3855ABAAE4}" type="pres">
      <dgm:prSet presAssocID="{CE1064F4-164E-4F3D-B60D-5EAA764BD3F5}" presName="accent_3" presStyleCnt="0"/>
      <dgm:spPr/>
    </dgm:pt>
    <dgm:pt modelId="{4F8BB663-6148-492D-8BB7-B50F44F3CD07}" type="pres">
      <dgm:prSet presAssocID="{CE1064F4-164E-4F3D-B60D-5EAA764BD3F5}" presName="accentRepeatNode" presStyleLbl="solidFgAcc1" presStyleIdx="2" presStyleCnt="6"/>
      <dgm:spPr/>
    </dgm:pt>
    <dgm:pt modelId="{DEC59E1D-D7CA-4321-83ED-C791AD1C407C}" type="pres">
      <dgm:prSet presAssocID="{F43D9E5C-E757-47C2-928B-12B9E844D4AA}" presName="text_4" presStyleLbl="node1" presStyleIdx="3" presStyleCnt="6">
        <dgm:presLayoutVars>
          <dgm:bulletEnabled val="1"/>
        </dgm:presLayoutVars>
      </dgm:prSet>
      <dgm:spPr/>
    </dgm:pt>
    <dgm:pt modelId="{37F1AE49-DB94-4464-A277-1A95ECB7F0C3}" type="pres">
      <dgm:prSet presAssocID="{F43D9E5C-E757-47C2-928B-12B9E844D4AA}" presName="accent_4" presStyleCnt="0"/>
      <dgm:spPr/>
    </dgm:pt>
    <dgm:pt modelId="{CC7BD16A-D12B-46A0-9B60-286F55763F66}" type="pres">
      <dgm:prSet presAssocID="{F43D9E5C-E757-47C2-928B-12B9E844D4AA}" presName="accentRepeatNode" presStyleLbl="solidFgAcc1" presStyleIdx="3" presStyleCnt="6"/>
      <dgm:spPr/>
    </dgm:pt>
    <dgm:pt modelId="{0BAA8E81-8526-4AC8-B09C-C6636862DF50}" type="pres">
      <dgm:prSet presAssocID="{9E691CA9-D274-418D-B44F-5448BE04F9A9}" presName="text_5" presStyleLbl="node1" presStyleIdx="4" presStyleCnt="6">
        <dgm:presLayoutVars>
          <dgm:bulletEnabled val="1"/>
        </dgm:presLayoutVars>
      </dgm:prSet>
      <dgm:spPr/>
    </dgm:pt>
    <dgm:pt modelId="{E63129B7-901E-48DB-B0E6-325A358F5857}" type="pres">
      <dgm:prSet presAssocID="{9E691CA9-D274-418D-B44F-5448BE04F9A9}" presName="accent_5" presStyleCnt="0"/>
      <dgm:spPr/>
    </dgm:pt>
    <dgm:pt modelId="{F2A10A85-9E17-48F8-8371-C40841383D2B}" type="pres">
      <dgm:prSet presAssocID="{9E691CA9-D274-418D-B44F-5448BE04F9A9}" presName="accentRepeatNode" presStyleLbl="solidFgAcc1" presStyleIdx="4" presStyleCnt="6"/>
      <dgm:spPr/>
    </dgm:pt>
    <dgm:pt modelId="{3CBFF833-A6F2-440B-B849-1CAE36DE5BF6}" type="pres">
      <dgm:prSet presAssocID="{E3E2B050-1D67-496B-86D5-1FCF6C481466}" presName="text_6" presStyleLbl="node1" presStyleIdx="5" presStyleCnt="6">
        <dgm:presLayoutVars>
          <dgm:bulletEnabled val="1"/>
        </dgm:presLayoutVars>
      </dgm:prSet>
      <dgm:spPr/>
    </dgm:pt>
    <dgm:pt modelId="{BB86AF92-9E7F-4A70-A83F-1EB87BB44EF1}" type="pres">
      <dgm:prSet presAssocID="{E3E2B050-1D67-496B-86D5-1FCF6C481466}" presName="accent_6" presStyleCnt="0"/>
      <dgm:spPr/>
    </dgm:pt>
    <dgm:pt modelId="{C71DD18E-4C2E-4671-AB89-401D004EE908}" type="pres">
      <dgm:prSet presAssocID="{E3E2B050-1D67-496B-86D5-1FCF6C481466}" presName="accentRepeatNode" presStyleLbl="solidFgAcc1" presStyleIdx="5" presStyleCnt="6"/>
      <dgm:spPr/>
    </dgm:pt>
  </dgm:ptLst>
  <dgm:cxnLst>
    <dgm:cxn modelId="{6DF6C410-8207-4E6C-B909-389740B7FEA1}" type="presOf" srcId="{87578871-342B-4026-907E-97984C22A202}" destId="{6FCBDDD8-7B0C-4109-83F1-A209E08DBF46}" srcOrd="0" destOrd="0" presId="urn:microsoft.com/office/officeart/2008/layout/VerticalCurvedList"/>
    <dgm:cxn modelId="{5BD67324-F6FA-4A2F-82AE-D27742663CE4}" type="presOf" srcId="{E3E2B050-1D67-496B-86D5-1FCF6C481466}" destId="{3CBFF833-A6F2-440B-B849-1CAE36DE5BF6}" srcOrd="0" destOrd="0" presId="urn:microsoft.com/office/officeart/2008/layout/VerticalCurvedList"/>
    <dgm:cxn modelId="{F9D00037-12B7-451A-8492-1720402C0006}" type="presOf" srcId="{F43D9E5C-E757-47C2-928B-12B9E844D4AA}" destId="{DEC59E1D-D7CA-4321-83ED-C791AD1C407C}" srcOrd="0" destOrd="0" presId="urn:microsoft.com/office/officeart/2008/layout/VerticalCurvedList"/>
    <dgm:cxn modelId="{3BD1373D-E86E-4FDF-AE34-6378A647551C}" srcId="{273378DA-86E5-447E-969F-F949872E68BE}" destId="{0D70C10A-D533-4F1E-8201-7D1F3F05509F}" srcOrd="1" destOrd="0" parTransId="{86665255-847B-40BC-AA0D-A6F7CC46C7F3}" sibTransId="{567A0598-ED1D-4B7E-A574-F3A947EE97F0}"/>
    <dgm:cxn modelId="{D5399145-6F03-4BCA-9B18-5F7C574084F4}" srcId="{273378DA-86E5-447E-969F-F949872E68BE}" destId="{9E691CA9-D274-418D-B44F-5448BE04F9A9}" srcOrd="4" destOrd="0" parTransId="{861EDB68-F4D4-4324-8143-A5A6B27BC19A}" sibTransId="{C333B6BB-27A0-4425-86EB-289DD9EFEC44}"/>
    <dgm:cxn modelId="{E4A25D60-7000-4EF3-94D9-8C4954C68880}" type="presOf" srcId="{0D70C10A-D533-4F1E-8201-7D1F3F05509F}" destId="{6967D6D2-99B1-4C5F-BA43-4A99C97BBA18}" srcOrd="0" destOrd="0" presId="urn:microsoft.com/office/officeart/2008/layout/VerticalCurvedList"/>
    <dgm:cxn modelId="{ECB1BC60-D86D-4746-8A63-DC939061CF03}" type="presOf" srcId="{273378DA-86E5-447E-969F-F949872E68BE}" destId="{4C00AFEB-0FBB-4637-B63F-BEEB05EF6102}" srcOrd="0" destOrd="0" presId="urn:microsoft.com/office/officeart/2008/layout/VerticalCurvedList"/>
    <dgm:cxn modelId="{3E2CC48C-2486-4D57-80E0-F3BC855ABF42}" srcId="{273378DA-86E5-447E-969F-F949872E68BE}" destId="{BAA28FE3-565F-45DA-BE6C-62567916410B}" srcOrd="0" destOrd="0" parTransId="{54970CB4-9898-4B8D-837C-04F19128A06A}" sibTransId="{87578871-342B-4026-907E-97984C22A202}"/>
    <dgm:cxn modelId="{7244A98F-ECD9-4393-9DB6-61621EE0434C}" srcId="{273378DA-86E5-447E-969F-F949872E68BE}" destId="{F43D9E5C-E757-47C2-928B-12B9E844D4AA}" srcOrd="3" destOrd="0" parTransId="{E479CB65-B075-4D0E-9AB1-BC3876E8280A}" sibTransId="{1ADEDEA6-614F-475E-941B-521DB576CF15}"/>
    <dgm:cxn modelId="{DA53E89A-1BBA-410A-BE50-B265BCDB1AF7}" type="presOf" srcId="{CE1064F4-164E-4F3D-B60D-5EAA764BD3F5}" destId="{B60C23EC-4B55-45A8-8A90-174F3C64B7DE}" srcOrd="0" destOrd="0" presId="urn:microsoft.com/office/officeart/2008/layout/VerticalCurvedList"/>
    <dgm:cxn modelId="{7FFAA5B2-F922-4EA2-BFD1-EADBC0B50C99}" srcId="{273378DA-86E5-447E-969F-F949872E68BE}" destId="{E3E2B050-1D67-496B-86D5-1FCF6C481466}" srcOrd="5" destOrd="0" parTransId="{9A241E5D-7DC3-47AB-B74F-1B3C0BC3F87F}" sibTransId="{2B65A8EB-1B2B-4780-8C56-3F684C144DEF}"/>
    <dgm:cxn modelId="{0D0DD7D0-C519-4E72-AAD5-3C214D9EED09}" type="presOf" srcId="{BAA28FE3-565F-45DA-BE6C-62567916410B}" destId="{4F9D6A8C-F59A-4DAF-B009-2A64FE80B9A6}" srcOrd="0" destOrd="0" presId="urn:microsoft.com/office/officeart/2008/layout/VerticalCurvedList"/>
    <dgm:cxn modelId="{84F8A1DA-2BA2-41E4-8836-3EA31AA19706}" srcId="{273378DA-86E5-447E-969F-F949872E68BE}" destId="{CE1064F4-164E-4F3D-B60D-5EAA764BD3F5}" srcOrd="2" destOrd="0" parTransId="{24D5BC50-7F3F-47E5-9A66-53ADA92D4A50}" sibTransId="{A671673D-574A-4BD2-B52C-71B419939C2A}"/>
    <dgm:cxn modelId="{25D7DBDA-65F5-4924-9B5A-0521289FFDCF}" type="presOf" srcId="{9E691CA9-D274-418D-B44F-5448BE04F9A9}" destId="{0BAA8E81-8526-4AC8-B09C-C6636862DF50}" srcOrd="0" destOrd="0" presId="urn:microsoft.com/office/officeart/2008/layout/VerticalCurvedList"/>
    <dgm:cxn modelId="{5422D2A8-6389-446E-8EFF-E10E4EBCEEBD}" type="presParOf" srcId="{4C00AFEB-0FBB-4637-B63F-BEEB05EF6102}" destId="{3786613A-74DA-43D2-830B-5D7425B4E027}" srcOrd="0" destOrd="0" presId="urn:microsoft.com/office/officeart/2008/layout/VerticalCurvedList"/>
    <dgm:cxn modelId="{40E6E045-A52E-46AC-9F6F-AB37B0DE7D95}" type="presParOf" srcId="{3786613A-74DA-43D2-830B-5D7425B4E027}" destId="{4AEC508B-C0B9-4EA9-9D06-BFBFD350F605}" srcOrd="0" destOrd="0" presId="urn:microsoft.com/office/officeart/2008/layout/VerticalCurvedList"/>
    <dgm:cxn modelId="{CB920682-49B4-4AD1-8D71-BCE7576A078C}" type="presParOf" srcId="{4AEC508B-C0B9-4EA9-9D06-BFBFD350F605}" destId="{24DD8D39-A2C4-4D74-98B5-0981C15DDCEA}" srcOrd="0" destOrd="0" presId="urn:microsoft.com/office/officeart/2008/layout/VerticalCurvedList"/>
    <dgm:cxn modelId="{ADA1671E-DEFB-4E8A-A6B4-ECE45A2EDDB5}" type="presParOf" srcId="{4AEC508B-C0B9-4EA9-9D06-BFBFD350F605}" destId="{6FCBDDD8-7B0C-4109-83F1-A209E08DBF46}" srcOrd="1" destOrd="0" presId="urn:microsoft.com/office/officeart/2008/layout/VerticalCurvedList"/>
    <dgm:cxn modelId="{2F0E00E5-8B41-4D87-886C-74CE7EEF5C55}" type="presParOf" srcId="{4AEC508B-C0B9-4EA9-9D06-BFBFD350F605}" destId="{8263B502-6C95-44F3-A7A2-3D5526FF4E15}" srcOrd="2" destOrd="0" presId="urn:microsoft.com/office/officeart/2008/layout/VerticalCurvedList"/>
    <dgm:cxn modelId="{E251E3CD-FC03-42AE-86EA-98260CC9505E}" type="presParOf" srcId="{4AEC508B-C0B9-4EA9-9D06-BFBFD350F605}" destId="{234445AF-4CE0-452D-92CC-D606AEF50C60}" srcOrd="3" destOrd="0" presId="urn:microsoft.com/office/officeart/2008/layout/VerticalCurvedList"/>
    <dgm:cxn modelId="{1CF9889A-8340-438F-A48C-4AA324FAC850}" type="presParOf" srcId="{3786613A-74DA-43D2-830B-5D7425B4E027}" destId="{4F9D6A8C-F59A-4DAF-B009-2A64FE80B9A6}" srcOrd="1" destOrd="0" presId="urn:microsoft.com/office/officeart/2008/layout/VerticalCurvedList"/>
    <dgm:cxn modelId="{C04F1D87-A066-4A04-AD75-ADC44F357D19}" type="presParOf" srcId="{3786613A-74DA-43D2-830B-5D7425B4E027}" destId="{90213AFD-E980-445F-97E5-F8061A91249E}" srcOrd="2" destOrd="0" presId="urn:microsoft.com/office/officeart/2008/layout/VerticalCurvedList"/>
    <dgm:cxn modelId="{252C8D53-85E7-4ACB-AF9E-6712CC33FF16}" type="presParOf" srcId="{90213AFD-E980-445F-97E5-F8061A91249E}" destId="{C01C47DF-0243-4FDD-815D-3ADE7EAF5F9E}" srcOrd="0" destOrd="0" presId="urn:microsoft.com/office/officeart/2008/layout/VerticalCurvedList"/>
    <dgm:cxn modelId="{4E3F9D02-7EFD-4E70-9CBC-C11B72C83279}" type="presParOf" srcId="{3786613A-74DA-43D2-830B-5D7425B4E027}" destId="{6967D6D2-99B1-4C5F-BA43-4A99C97BBA18}" srcOrd="3" destOrd="0" presId="urn:microsoft.com/office/officeart/2008/layout/VerticalCurvedList"/>
    <dgm:cxn modelId="{95A2D544-0B65-408F-8E04-09BE5433AD4A}" type="presParOf" srcId="{3786613A-74DA-43D2-830B-5D7425B4E027}" destId="{E4C9E1D1-3F57-4C72-8FB3-C7F77D90E2DF}" srcOrd="4" destOrd="0" presId="urn:microsoft.com/office/officeart/2008/layout/VerticalCurvedList"/>
    <dgm:cxn modelId="{154DD0BA-0102-4379-82D3-763D4D608873}" type="presParOf" srcId="{E4C9E1D1-3F57-4C72-8FB3-C7F77D90E2DF}" destId="{0424E971-05C7-4B4E-8080-F2BF44772F1A}" srcOrd="0" destOrd="0" presId="urn:microsoft.com/office/officeart/2008/layout/VerticalCurvedList"/>
    <dgm:cxn modelId="{91639C31-9E2A-4AE8-8261-0C48BA4E6345}" type="presParOf" srcId="{3786613A-74DA-43D2-830B-5D7425B4E027}" destId="{B60C23EC-4B55-45A8-8A90-174F3C64B7DE}" srcOrd="5" destOrd="0" presId="urn:microsoft.com/office/officeart/2008/layout/VerticalCurvedList"/>
    <dgm:cxn modelId="{9457BCE0-BC05-4447-BCD7-614AAAE14C3B}" type="presParOf" srcId="{3786613A-74DA-43D2-830B-5D7425B4E027}" destId="{8158902C-0AB9-4778-AA85-CF3855ABAAE4}" srcOrd="6" destOrd="0" presId="urn:microsoft.com/office/officeart/2008/layout/VerticalCurvedList"/>
    <dgm:cxn modelId="{F86F28F9-A10A-44FD-9DAC-CBA4FA7C9E11}" type="presParOf" srcId="{8158902C-0AB9-4778-AA85-CF3855ABAAE4}" destId="{4F8BB663-6148-492D-8BB7-B50F44F3CD07}" srcOrd="0" destOrd="0" presId="urn:microsoft.com/office/officeart/2008/layout/VerticalCurvedList"/>
    <dgm:cxn modelId="{D6701654-27C2-49AB-9D1D-9358170443F7}" type="presParOf" srcId="{3786613A-74DA-43D2-830B-5D7425B4E027}" destId="{DEC59E1D-D7CA-4321-83ED-C791AD1C407C}" srcOrd="7" destOrd="0" presId="urn:microsoft.com/office/officeart/2008/layout/VerticalCurvedList"/>
    <dgm:cxn modelId="{4EA6AA05-FEEF-4858-BA6B-8B86B026D92D}" type="presParOf" srcId="{3786613A-74DA-43D2-830B-5D7425B4E027}" destId="{37F1AE49-DB94-4464-A277-1A95ECB7F0C3}" srcOrd="8" destOrd="0" presId="urn:microsoft.com/office/officeart/2008/layout/VerticalCurvedList"/>
    <dgm:cxn modelId="{50277008-C836-4C98-8529-5AB031BF9BCF}" type="presParOf" srcId="{37F1AE49-DB94-4464-A277-1A95ECB7F0C3}" destId="{CC7BD16A-D12B-46A0-9B60-286F55763F66}" srcOrd="0" destOrd="0" presId="urn:microsoft.com/office/officeart/2008/layout/VerticalCurvedList"/>
    <dgm:cxn modelId="{376CFFCB-5190-4B5A-B318-D75357193679}" type="presParOf" srcId="{3786613A-74DA-43D2-830B-5D7425B4E027}" destId="{0BAA8E81-8526-4AC8-B09C-C6636862DF50}" srcOrd="9" destOrd="0" presId="urn:microsoft.com/office/officeart/2008/layout/VerticalCurvedList"/>
    <dgm:cxn modelId="{4DB3F580-8849-4E1A-B0C8-5C84395561CF}" type="presParOf" srcId="{3786613A-74DA-43D2-830B-5D7425B4E027}" destId="{E63129B7-901E-48DB-B0E6-325A358F5857}" srcOrd="10" destOrd="0" presId="urn:microsoft.com/office/officeart/2008/layout/VerticalCurvedList"/>
    <dgm:cxn modelId="{20DCD02B-8A37-4B5E-BAE3-8B3B77B587E5}" type="presParOf" srcId="{E63129B7-901E-48DB-B0E6-325A358F5857}" destId="{F2A10A85-9E17-48F8-8371-C40841383D2B}" srcOrd="0" destOrd="0" presId="urn:microsoft.com/office/officeart/2008/layout/VerticalCurvedList"/>
    <dgm:cxn modelId="{7431F15D-03AE-4E68-AC80-79DEF4010026}" type="presParOf" srcId="{3786613A-74DA-43D2-830B-5D7425B4E027}" destId="{3CBFF833-A6F2-440B-B849-1CAE36DE5BF6}" srcOrd="11" destOrd="0" presId="urn:microsoft.com/office/officeart/2008/layout/VerticalCurvedList"/>
    <dgm:cxn modelId="{3E8E2AC0-0AE4-4723-B1DC-D76E0B6CECFC}" type="presParOf" srcId="{3786613A-74DA-43D2-830B-5D7425B4E027}" destId="{BB86AF92-9E7F-4A70-A83F-1EB87BB44EF1}" srcOrd="12" destOrd="0" presId="urn:microsoft.com/office/officeart/2008/layout/VerticalCurvedList"/>
    <dgm:cxn modelId="{C7C4E87F-2FE4-44B9-8964-B5D4D11E7EBF}" type="presParOf" srcId="{BB86AF92-9E7F-4A70-A83F-1EB87BB44EF1}" destId="{C71DD18E-4C2E-4671-AB89-401D004EE908}"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9596391-1450-444C-8E32-658D1C3F779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608D6744-F6A7-4AE6-90FC-9B61EB542E5C}">
      <dgm:prSet phldrT="[Text]"/>
      <dgm:spPr/>
      <dgm:t>
        <a:bodyPr/>
        <a:lstStyle/>
        <a:p>
          <a:r>
            <a:rPr lang="en-US" dirty="0">
              <a:solidFill>
                <a:schemeClr val="tx2">
                  <a:lumMod val="50000"/>
                </a:schemeClr>
              </a:solidFill>
            </a:rPr>
            <a:t>IDENTIFY THE SEVERITY AND LEVEL OF FUNCTIONING</a:t>
          </a:r>
        </a:p>
      </dgm:t>
    </dgm:pt>
    <dgm:pt modelId="{CB73A953-34FB-4630-86D7-234230534461}" type="parTrans" cxnId="{9E28BB55-7033-46D5-A834-F8A8F88C1260}">
      <dgm:prSet/>
      <dgm:spPr/>
      <dgm:t>
        <a:bodyPr/>
        <a:lstStyle/>
        <a:p>
          <a:endParaRPr lang="en-US"/>
        </a:p>
      </dgm:t>
    </dgm:pt>
    <dgm:pt modelId="{94429B30-397A-4898-B0D5-F094EBF70701}" type="sibTrans" cxnId="{9E28BB55-7033-46D5-A834-F8A8F88C1260}">
      <dgm:prSet/>
      <dgm:spPr/>
      <dgm:t>
        <a:bodyPr/>
        <a:lstStyle/>
        <a:p>
          <a:endParaRPr lang="en-US"/>
        </a:p>
      </dgm:t>
    </dgm:pt>
    <dgm:pt modelId="{657740CF-7456-4EEA-9977-F46BC410FC09}">
      <dgm:prSet phldrT="[Text]"/>
      <dgm:spPr/>
      <dgm:t>
        <a:bodyPr/>
        <a:lstStyle/>
        <a:p>
          <a:r>
            <a:rPr lang="en-US" dirty="0">
              <a:solidFill>
                <a:schemeClr val="tx2">
                  <a:lumMod val="50000"/>
                </a:schemeClr>
              </a:solidFill>
            </a:rPr>
            <a:t>IDENTIFY WHICH LIFE AREAS ARE CURRENTLY MOST IMPORTANT</a:t>
          </a:r>
        </a:p>
      </dgm:t>
    </dgm:pt>
    <dgm:pt modelId="{CE4B5886-6BE2-4FCB-8027-AC68CD067901}" type="parTrans" cxnId="{BB18ED24-A112-46EB-BC3F-B9D4BF60BA8C}">
      <dgm:prSet/>
      <dgm:spPr/>
      <dgm:t>
        <a:bodyPr/>
        <a:lstStyle/>
        <a:p>
          <a:endParaRPr lang="en-US"/>
        </a:p>
      </dgm:t>
    </dgm:pt>
    <dgm:pt modelId="{F94B6A2F-7B9E-4B53-93F5-8B4FF52BFC56}" type="sibTrans" cxnId="{BB18ED24-A112-46EB-BC3F-B9D4BF60BA8C}">
      <dgm:prSet/>
      <dgm:spPr/>
      <dgm:t>
        <a:bodyPr/>
        <a:lstStyle/>
        <a:p>
          <a:endParaRPr lang="en-US"/>
        </a:p>
      </dgm:t>
    </dgm:pt>
    <dgm:pt modelId="{A89DAF02-78AC-4AB0-90CE-62929ACD4F1E}">
      <dgm:prSet phldrT="[Text]"/>
      <dgm:spPr/>
      <dgm:t>
        <a:bodyPr/>
        <a:lstStyle/>
        <a:p>
          <a:r>
            <a:rPr lang="en-US" dirty="0">
              <a:solidFill>
                <a:schemeClr val="tx2">
                  <a:lumMod val="50000"/>
                </a:schemeClr>
              </a:solidFill>
            </a:rPr>
            <a:t>CHOOSE A SPECIFIC FOCUS AND TARGET FOR EACH PRIORITY LIFE AREA</a:t>
          </a:r>
        </a:p>
      </dgm:t>
    </dgm:pt>
    <dgm:pt modelId="{63FE1181-C027-482E-B99F-8EB3F1CA7DB0}" type="parTrans" cxnId="{E5AD5451-B366-44C9-906D-A1D82B9F19EA}">
      <dgm:prSet/>
      <dgm:spPr/>
      <dgm:t>
        <a:bodyPr/>
        <a:lstStyle/>
        <a:p>
          <a:endParaRPr lang="en-US"/>
        </a:p>
      </dgm:t>
    </dgm:pt>
    <dgm:pt modelId="{A3BB408B-A134-4120-9B32-24E96FA0FB7F}" type="sibTrans" cxnId="{E5AD5451-B366-44C9-906D-A1D82B9F19EA}">
      <dgm:prSet/>
      <dgm:spPr/>
      <dgm:t>
        <a:bodyPr/>
        <a:lstStyle/>
        <a:p>
          <a:endParaRPr lang="en-US"/>
        </a:p>
      </dgm:t>
    </dgm:pt>
    <dgm:pt modelId="{32B764D7-FB4C-44C0-940B-9FD26E979FFB}">
      <dgm:prSet phldrT="[Text]"/>
      <dgm:spPr/>
      <dgm:t>
        <a:bodyPr/>
        <a:lstStyle/>
        <a:p>
          <a:r>
            <a:rPr lang="en-US" dirty="0">
              <a:solidFill>
                <a:schemeClr val="tx2"/>
              </a:solidFill>
            </a:rPr>
            <a:t>W</a:t>
          </a:r>
          <a:r>
            <a:rPr lang="en-US" dirty="0">
              <a:solidFill>
                <a:schemeClr val="tx2">
                  <a:lumMod val="50000"/>
                </a:schemeClr>
              </a:solidFill>
            </a:rPr>
            <a:t>HAT SPECIFIC SERVICES ARE NEEDED FOR EACH LIFE AREA?</a:t>
          </a:r>
        </a:p>
      </dgm:t>
    </dgm:pt>
    <dgm:pt modelId="{F8C551E2-D4E6-44E9-8004-1CA895983C87}" type="parTrans" cxnId="{CFA9982C-8EB5-4D3E-A31B-95706E21C361}">
      <dgm:prSet/>
      <dgm:spPr/>
      <dgm:t>
        <a:bodyPr/>
        <a:lstStyle/>
        <a:p>
          <a:endParaRPr lang="en-US"/>
        </a:p>
      </dgm:t>
    </dgm:pt>
    <dgm:pt modelId="{1E3AFCEC-AAFB-4FF5-93ED-39C0942A9F3E}" type="sibTrans" cxnId="{CFA9982C-8EB5-4D3E-A31B-95706E21C361}">
      <dgm:prSet/>
      <dgm:spPr/>
      <dgm:t>
        <a:bodyPr/>
        <a:lstStyle/>
        <a:p>
          <a:endParaRPr lang="en-US"/>
        </a:p>
      </dgm:t>
    </dgm:pt>
    <dgm:pt modelId="{60268A2E-59B6-492F-A02C-FC934F68943A}">
      <dgm:prSet phldrT="[Text]"/>
      <dgm:spPr/>
      <dgm:t>
        <a:bodyPr/>
        <a:lstStyle/>
        <a:p>
          <a:r>
            <a:rPr lang="en-US" dirty="0">
              <a:solidFill>
                <a:schemeClr val="tx2">
                  <a:lumMod val="50000"/>
                </a:schemeClr>
              </a:solidFill>
            </a:rPr>
            <a:t>DETERMINE TREATMENT PRIORITIES</a:t>
          </a:r>
        </a:p>
      </dgm:t>
    </dgm:pt>
    <dgm:pt modelId="{88C619F9-674A-4FD1-9EFF-B96AFB50A3CB}" type="parTrans" cxnId="{115A5724-D81E-431E-9B11-1E8B3EFD7B25}">
      <dgm:prSet/>
      <dgm:spPr/>
    </dgm:pt>
    <dgm:pt modelId="{77ABE5EE-D32D-4754-99CE-31A42CF53EFB}" type="sibTrans" cxnId="{115A5724-D81E-431E-9B11-1E8B3EFD7B25}">
      <dgm:prSet/>
      <dgm:spPr/>
    </dgm:pt>
    <dgm:pt modelId="{1B447F0F-2231-4531-8BC3-D9801E0A76B3}" type="pres">
      <dgm:prSet presAssocID="{D9596391-1450-444C-8E32-658D1C3F7791}" presName="linear" presStyleCnt="0">
        <dgm:presLayoutVars>
          <dgm:dir/>
          <dgm:animLvl val="lvl"/>
          <dgm:resizeHandles val="exact"/>
        </dgm:presLayoutVars>
      </dgm:prSet>
      <dgm:spPr/>
    </dgm:pt>
    <dgm:pt modelId="{8BD642D6-9BAA-4E23-9F01-B82963C8DE8A}" type="pres">
      <dgm:prSet presAssocID="{608D6744-F6A7-4AE6-90FC-9B61EB542E5C}" presName="parentLin" presStyleCnt="0"/>
      <dgm:spPr/>
    </dgm:pt>
    <dgm:pt modelId="{8AF975A4-94CE-4E6F-995E-D02EC2722602}" type="pres">
      <dgm:prSet presAssocID="{608D6744-F6A7-4AE6-90FC-9B61EB542E5C}" presName="parentLeftMargin" presStyleLbl="node1" presStyleIdx="0" presStyleCnt="5"/>
      <dgm:spPr/>
    </dgm:pt>
    <dgm:pt modelId="{495E46CA-3531-4E4D-ACC9-E30CC54FA41E}" type="pres">
      <dgm:prSet presAssocID="{608D6744-F6A7-4AE6-90FC-9B61EB542E5C}" presName="parentText" presStyleLbl="node1" presStyleIdx="0" presStyleCnt="5">
        <dgm:presLayoutVars>
          <dgm:chMax val="0"/>
          <dgm:bulletEnabled val="1"/>
        </dgm:presLayoutVars>
      </dgm:prSet>
      <dgm:spPr/>
    </dgm:pt>
    <dgm:pt modelId="{A4B9908F-1D43-4949-9A4C-77C362D2DC8E}" type="pres">
      <dgm:prSet presAssocID="{608D6744-F6A7-4AE6-90FC-9B61EB542E5C}" presName="negativeSpace" presStyleCnt="0"/>
      <dgm:spPr/>
    </dgm:pt>
    <dgm:pt modelId="{6AFC63DF-8254-4D36-A065-E24B0F3D9E17}" type="pres">
      <dgm:prSet presAssocID="{608D6744-F6A7-4AE6-90FC-9B61EB542E5C}" presName="childText" presStyleLbl="conFgAcc1" presStyleIdx="0" presStyleCnt="5">
        <dgm:presLayoutVars>
          <dgm:bulletEnabled val="1"/>
        </dgm:presLayoutVars>
      </dgm:prSet>
      <dgm:spPr/>
    </dgm:pt>
    <dgm:pt modelId="{55E19E5D-1780-4A72-A0EC-6FCDB534FD8E}" type="pres">
      <dgm:prSet presAssocID="{94429B30-397A-4898-B0D5-F094EBF70701}" presName="spaceBetweenRectangles" presStyleCnt="0"/>
      <dgm:spPr/>
    </dgm:pt>
    <dgm:pt modelId="{1C45DB65-807C-4F33-BCEB-4C0C9330ABF2}" type="pres">
      <dgm:prSet presAssocID="{657740CF-7456-4EEA-9977-F46BC410FC09}" presName="parentLin" presStyleCnt="0"/>
      <dgm:spPr/>
    </dgm:pt>
    <dgm:pt modelId="{27FCF095-B635-417C-84C0-367CAB9D7D00}" type="pres">
      <dgm:prSet presAssocID="{657740CF-7456-4EEA-9977-F46BC410FC09}" presName="parentLeftMargin" presStyleLbl="node1" presStyleIdx="0" presStyleCnt="5"/>
      <dgm:spPr/>
    </dgm:pt>
    <dgm:pt modelId="{38121559-AADD-4313-87E3-53C2C03950F0}" type="pres">
      <dgm:prSet presAssocID="{657740CF-7456-4EEA-9977-F46BC410FC09}" presName="parentText" presStyleLbl="node1" presStyleIdx="1" presStyleCnt="5">
        <dgm:presLayoutVars>
          <dgm:chMax val="0"/>
          <dgm:bulletEnabled val="1"/>
        </dgm:presLayoutVars>
      </dgm:prSet>
      <dgm:spPr/>
    </dgm:pt>
    <dgm:pt modelId="{2AFDD717-AF19-4900-9186-7292813AD7FE}" type="pres">
      <dgm:prSet presAssocID="{657740CF-7456-4EEA-9977-F46BC410FC09}" presName="negativeSpace" presStyleCnt="0"/>
      <dgm:spPr/>
    </dgm:pt>
    <dgm:pt modelId="{EA164C03-B8DB-402E-98EA-A9A4DFD1F84B}" type="pres">
      <dgm:prSet presAssocID="{657740CF-7456-4EEA-9977-F46BC410FC09}" presName="childText" presStyleLbl="conFgAcc1" presStyleIdx="1" presStyleCnt="5">
        <dgm:presLayoutVars>
          <dgm:bulletEnabled val="1"/>
        </dgm:presLayoutVars>
      </dgm:prSet>
      <dgm:spPr/>
    </dgm:pt>
    <dgm:pt modelId="{0C82672A-D7FD-4127-B6AD-A57B03B6C825}" type="pres">
      <dgm:prSet presAssocID="{F94B6A2F-7B9E-4B53-93F5-8B4FF52BFC56}" presName="spaceBetweenRectangles" presStyleCnt="0"/>
      <dgm:spPr/>
    </dgm:pt>
    <dgm:pt modelId="{EB02FD7D-26B1-481D-BE38-DAB1A65CAD9A}" type="pres">
      <dgm:prSet presAssocID="{60268A2E-59B6-492F-A02C-FC934F68943A}" presName="parentLin" presStyleCnt="0"/>
      <dgm:spPr/>
    </dgm:pt>
    <dgm:pt modelId="{69CF39D5-CCBD-4AFD-804B-104222A7BDC6}" type="pres">
      <dgm:prSet presAssocID="{60268A2E-59B6-492F-A02C-FC934F68943A}" presName="parentLeftMargin" presStyleLbl="node1" presStyleIdx="1" presStyleCnt="5"/>
      <dgm:spPr/>
    </dgm:pt>
    <dgm:pt modelId="{E2C1FBCE-B305-47BE-9442-5A58AB6FFE7A}" type="pres">
      <dgm:prSet presAssocID="{60268A2E-59B6-492F-A02C-FC934F68943A}" presName="parentText" presStyleLbl="node1" presStyleIdx="2" presStyleCnt="5">
        <dgm:presLayoutVars>
          <dgm:chMax val="0"/>
          <dgm:bulletEnabled val="1"/>
        </dgm:presLayoutVars>
      </dgm:prSet>
      <dgm:spPr/>
    </dgm:pt>
    <dgm:pt modelId="{768AC991-B617-4585-8135-32CF75AD91AF}" type="pres">
      <dgm:prSet presAssocID="{60268A2E-59B6-492F-A02C-FC934F68943A}" presName="negativeSpace" presStyleCnt="0"/>
      <dgm:spPr/>
    </dgm:pt>
    <dgm:pt modelId="{A9FC2E71-CB16-4181-A968-86734852B3F1}" type="pres">
      <dgm:prSet presAssocID="{60268A2E-59B6-492F-A02C-FC934F68943A}" presName="childText" presStyleLbl="conFgAcc1" presStyleIdx="2" presStyleCnt="5">
        <dgm:presLayoutVars>
          <dgm:bulletEnabled val="1"/>
        </dgm:presLayoutVars>
      </dgm:prSet>
      <dgm:spPr/>
    </dgm:pt>
    <dgm:pt modelId="{ECDF82AE-7647-4F86-92D0-6F354922073E}" type="pres">
      <dgm:prSet presAssocID="{77ABE5EE-D32D-4754-99CE-31A42CF53EFB}" presName="spaceBetweenRectangles" presStyleCnt="0"/>
      <dgm:spPr/>
    </dgm:pt>
    <dgm:pt modelId="{4FE5CD20-1776-41B4-8F12-10D4C0A192DE}" type="pres">
      <dgm:prSet presAssocID="{A89DAF02-78AC-4AB0-90CE-62929ACD4F1E}" presName="parentLin" presStyleCnt="0"/>
      <dgm:spPr/>
    </dgm:pt>
    <dgm:pt modelId="{5F446E19-0DE2-4D42-9873-2FDC4B3A3B58}" type="pres">
      <dgm:prSet presAssocID="{A89DAF02-78AC-4AB0-90CE-62929ACD4F1E}" presName="parentLeftMargin" presStyleLbl="node1" presStyleIdx="2" presStyleCnt="5"/>
      <dgm:spPr/>
    </dgm:pt>
    <dgm:pt modelId="{141F2A71-3954-401E-A995-2470FF9E8CC9}" type="pres">
      <dgm:prSet presAssocID="{A89DAF02-78AC-4AB0-90CE-62929ACD4F1E}" presName="parentText" presStyleLbl="node1" presStyleIdx="3" presStyleCnt="5">
        <dgm:presLayoutVars>
          <dgm:chMax val="0"/>
          <dgm:bulletEnabled val="1"/>
        </dgm:presLayoutVars>
      </dgm:prSet>
      <dgm:spPr/>
    </dgm:pt>
    <dgm:pt modelId="{7DA407A2-A5A1-4A2C-B6BE-51E2A5DC8B55}" type="pres">
      <dgm:prSet presAssocID="{A89DAF02-78AC-4AB0-90CE-62929ACD4F1E}" presName="negativeSpace" presStyleCnt="0"/>
      <dgm:spPr/>
    </dgm:pt>
    <dgm:pt modelId="{0FBFE1FB-F84A-4D30-B2D9-EEB20A63E896}" type="pres">
      <dgm:prSet presAssocID="{A89DAF02-78AC-4AB0-90CE-62929ACD4F1E}" presName="childText" presStyleLbl="conFgAcc1" presStyleIdx="3" presStyleCnt="5">
        <dgm:presLayoutVars>
          <dgm:bulletEnabled val="1"/>
        </dgm:presLayoutVars>
      </dgm:prSet>
      <dgm:spPr/>
    </dgm:pt>
    <dgm:pt modelId="{87750A30-AFCE-45AB-B455-630DDFD4439E}" type="pres">
      <dgm:prSet presAssocID="{A3BB408B-A134-4120-9B32-24E96FA0FB7F}" presName="spaceBetweenRectangles" presStyleCnt="0"/>
      <dgm:spPr/>
    </dgm:pt>
    <dgm:pt modelId="{BD4977B1-24EC-4D4D-9F8E-82764F50334B}" type="pres">
      <dgm:prSet presAssocID="{32B764D7-FB4C-44C0-940B-9FD26E979FFB}" presName="parentLin" presStyleCnt="0"/>
      <dgm:spPr/>
    </dgm:pt>
    <dgm:pt modelId="{904C08DB-5B38-48D8-BC0D-3DBC1739693D}" type="pres">
      <dgm:prSet presAssocID="{32B764D7-FB4C-44C0-940B-9FD26E979FFB}" presName="parentLeftMargin" presStyleLbl="node1" presStyleIdx="3" presStyleCnt="5"/>
      <dgm:spPr/>
    </dgm:pt>
    <dgm:pt modelId="{1FB3A2EB-1F4B-4963-8AF2-96810AB5857A}" type="pres">
      <dgm:prSet presAssocID="{32B764D7-FB4C-44C0-940B-9FD26E979FFB}" presName="parentText" presStyleLbl="node1" presStyleIdx="4" presStyleCnt="5">
        <dgm:presLayoutVars>
          <dgm:chMax val="0"/>
          <dgm:bulletEnabled val="1"/>
        </dgm:presLayoutVars>
      </dgm:prSet>
      <dgm:spPr/>
    </dgm:pt>
    <dgm:pt modelId="{3A615353-2DDC-4172-B8A2-1BE1C63B17EF}" type="pres">
      <dgm:prSet presAssocID="{32B764D7-FB4C-44C0-940B-9FD26E979FFB}" presName="negativeSpace" presStyleCnt="0"/>
      <dgm:spPr/>
    </dgm:pt>
    <dgm:pt modelId="{D080B5DE-86F7-4B7E-90BD-E11FBE497599}" type="pres">
      <dgm:prSet presAssocID="{32B764D7-FB4C-44C0-940B-9FD26E979FFB}" presName="childText" presStyleLbl="conFgAcc1" presStyleIdx="4" presStyleCnt="5">
        <dgm:presLayoutVars>
          <dgm:bulletEnabled val="1"/>
        </dgm:presLayoutVars>
      </dgm:prSet>
      <dgm:spPr/>
    </dgm:pt>
  </dgm:ptLst>
  <dgm:cxnLst>
    <dgm:cxn modelId="{73984214-9082-49D8-A9D7-67D50DACED0A}" type="presOf" srcId="{608D6744-F6A7-4AE6-90FC-9B61EB542E5C}" destId="{8AF975A4-94CE-4E6F-995E-D02EC2722602}" srcOrd="0" destOrd="0" presId="urn:microsoft.com/office/officeart/2005/8/layout/list1"/>
    <dgm:cxn modelId="{115A5724-D81E-431E-9B11-1E8B3EFD7B25}" srcId="{D9596391-1450-444C-8E32-658D1C3F7791}" destId="{60268A2E-59B6-492F-A02C-FC934F68943A}" srcOrd="2" destOrd="0" parTransId="{88C619F9-674A-4FD1-9EFF-B96AFB50A3CB}" sibTransId="{77ABE5EE-D32D-4754-99CE-31A42CF53EFB}"/>
    <dgm:cxn modelId="{BB18ED24-A112-46EB-BC3F-B9D4BF60BA8C}" srcId="{D9596391-1450-444C-8E32-658D1C3F7791}" destId="{657740CF-7456-4EEA-9977-F46BC410FC09}" srcOrd="1" destOrd="0" parTransId="{CE4B5886-6BE2-4FCB-8027-AC68CD067901}" sibTransId="{F94B6A2F-7B9E-4B53-93F5-8B4FF52BFC56}"/>
    <dgm:cxn modelId="{CFA9982C-8EB5-4D3E-A31B-95706E21C361}" srcId="{D9596391-1450-444C-8E32-658D1C3F7791}" destId="{32B764D7-FB4C-44C0-940B-9FD26E979FFB}" srcOrd="4" destOrd="0" parTransId="{F8C551E2-D4E6-44E9-8004-1CA895983C87}" sibTransId="{1E3AFCEC-AAFB-4FF5-93ED-39C0942A9F3E}"/>
    <dgm:cxn modelId="{DF4DB230-F92A-4AC3-A5A0-4A8E016855FD}" type="presOf" srcId="{60268A2E-59B6-492F-A02C-FC934F68943A}" destId="{E2C1FBCE-B305-47BE-9442-5A58AB6FFE7A}" srcOrd="1" destOrd="0" presId="urn:microsoft.com/office/officeart/2005/8/layout/list1"/>
    <dgm:cxn modelId="{51E23141-A741-45D0-AFC8-A25B197F03D9}" type="presOf" srcId="{A89DAF02-78AC-4AB0-90CE-62929ACD4F1E}" destId="{141F2A71-3954-401E-A995-2470FF9E8CC9}" srcOrd="1" destOrd="0" presId="urn:microsoft.com/office/officeart/2005/8/layout/list1"/>
    <dgm:cxn modelId="{26334745-288F-48A1-B496-6F74F427FB88}" type="presOf" srcId="{D9596391-1450-444C-8E32-658D1C3F7791}" destId="{1B447F0F-2231-4531-8BC3-D9801E0A76B3}" srcOrd="0" destOrd="0" presId="urn:microsoft.com/office/officeart/2005/8/layout/list1"/>
    <dgm:cxn modelId="{48F3684E-13E0-43B8-B80C-ABD9E462B53C}" type="presOf" srcId="{608D6744-F6A7-4AE6-90FC-9B61EB542E5C}" destId="{495E46CA-3531-4E4D-ACC9-E30CC54FA41E}" srcOrd="1" destOrd="0" presId="urn:microsoft.com/office/officeart/2005/8/layout/list1"/>
    <dgm:cxn modelId="{E5AD5451-B366-44C9-906D-A1D82B9F19EA}" srcId="{D9596391-1450-444C-8E32-658D1C3F7791}" destId="{A89DAF02-78AC-4AB0-90CE-62929ACD4F1E}" srcOrd="3" destOrd="0" parTransId="{63FE1181-C027-482E-B99F-8EB3F1CA7DB0}" sibTransId="{A3BB408B-A134-4120-9B32-24E96FA0FB7F}"/>
    <dgm:cxn modelId="{58CEEA54-7E72-499D-B665-CC5E9E0287EA}" type="presOf" srcId="{60268A2E-59B6-492F-A02C-FC934F68943A}" destId="{69CF39D5-CCBD-4AFD-804B-104222A7BDC6}" srcOrd="0" destOrd="0" presId="urn:microsoft.com/office/officeart/2005/8/layout/list1"/>
    <dgm:cxn modelId="{9E28BB55-7033-46D5-A834-F8A8F88C1260}" srcId="{D9596391-1450-444C-8E32-658D1C3F7791}" destId="{608D6744-F6A7-4AE6-90FC-9B61EB542E5C}" srcOrd="0" destOrd="0" parTransId="{CB73A953-34FB-4630-86D7-234230534461}" sibTransId="{94429B30-397A-4898-B0D5-F094EBF70701}"/>
    <dgm:cxn modelId="{539EB85E-4DA4-4451-A746-692C5AACF8EE}" type="presOf" srcId="{32B764D7-FB4C-44C0-940B-9FD26E979FFB}" destId="{904C08DB-5B38-48D8-BC0D-3DBC1739693D}" srcOrd="0" destOrd="0" presId="urn:microsoft.com/office/officeart/2005/8/layout/list1"/>
    <dgm:cxn modelId="{ED6FB578-9A70-4D59-A194-A6D3CAD8149E}" type="presOf" srcId="{657740CF-7456-4EEA-9977-F46BC410FC09}" destId="{27FCF095-B635-417C-84C0-367CAB9D7D00}" srcOrd="0" destOrd="0" presId="urn:microsoft.com/office/officeart/2005/8/layout/list1"/>
    <dgm:cxn modelId="{2B189B8A-41BD-4082-87B1-12E8E3AE6997}" type="presOf" srcId="{32B764D7-FB4C-44C0-940B-9FD26E979FFB}" destId="{1FB3A2EB-1F4B-4963-8AF2-96810AB5857A}" srcOrd="1" destOrd="0" presId="urn:microsoft.com/office/officeart/2005/8/layout/list1"/>
    <dgm:cxn modelId="{F708C1B7-5E6C-4CD6-A588-172CA6EFF2E4}" type="presOf" srcId="{657740CF-7456-4EEA-9977-F46BC410FC09}" destId="{38121559-AADD-4313-87E3-53C2C03950F0}" srcOrd="1" destOrd="0" presId="urn:microsoft.com/office/officeart/2005/8/layout/list1"/>
    <dgm:cxn modelId="{865C1ACB-60DF-4381-92A5-318526DCC35A}" type="presOf" srcId="{A89DAF02-78AC-4AB0-90CE-62929ACD4F1E}" destId="{5F446E19-0DE2-4D42-9873-2FDC4B3A3B58}" srcOrd="0" destOrd="0" presId="urn:microsoft.com/office/officeart/2005/8/layout/list1"/>
    <dgm:cxn modelId="{C96927C9-AE0E-4EA9-994A-DD4A5969C4ED}" type="presParOf" srcId="{1B447F0F-2231-4531-8BC3-D9801E0A76B3}" destId="{8BD642D6-9BAA-4E23-9F01-B82963C8DE8A}" srcOrd="0" destOrd="0" presId="urn:microsoft.com/office/officeart/2005/8/layout/list1"/>
    <dgm:cxn modelId="{DA15F6EB-4442-4636-8995-7FF9A98BCAC0}" type="presParOf" srcId="{8BD642D6-9BAA-4E23-9F01-B82963C8DE8A}" destId="{8AF975A4-94CE-4E6F-995E-D02EC2722602}" srcOrd="0" destOrd="0" presId="urn:microsoft.com/office/officeart/2005/8/layout/list1"/>
    <dgm:cxn modelId="{BBA52AE9-A376-4E5B-A352-2EA1C44651E6}" type="presParOf" srcId="{8BD642D6-9BAA-4E23-9F01-B82963C8DE8A}" destId="{495E46CA-3531-4E4D-ACC9-E30CC54FA41E}" srcOrd="1" destOrd="0" presId="urn:microsoft.com/office/officeart/2005/8/layout/list1"/>
    <dgm:cxn modelId="{3CDE6931-8CAB-41CE-9123-9F014112FF89}" type="presParOf" srcId="{1B447F0F-2231-4531-8BC3-D9801E0A76B3}" destId="{A4B9908F-1D43-4949-9A4C-77C362D2DC8E}" srcOrd="1" destOrd="0" presId="urn:microsoft.com/office/officeart/2005/8/layout/list1"/>
    <dgm:cxn modelId="{43EBD6B2-001D-47EA-9BB0-C7C1CF62CADD}" type="presParOf" srcId="{1B447F0F-2231-4531-8BC3-D9801E0A76B3}" destId="{6AFC63DF-8254-4D36-A065-E24B0F3D9E17}" srcOrd="2" destOrd="0" presId="urn:microsoft.com/office/officeart/2005/8/layout/list1"/>
    <dgm:cxn modelId="{BAB613DE-A3A7-4A1A-BD41-5FD6BE6B0531}" type="presParOf" srcId="{1B447F0F-2231-4531-8BC3-D9801E0A76B3}" destId="{55E19E5D-1780-4A72-A0EC-6FCDB534FD8E}" srcOrd="3" destOrd="0" presId="urn:microsoft.com/office/officeart/2005/8/layout/list1"/>
    <dgm:cxn modelId="{7097B780-3927-4C92-8EAC-5F699B9FA3A1}" type="presParOf" srcId="{1B447F0F-2231-4531-8BC3-D9801E0A76B3}" destId="{1C45DB65-807C-4F33-BCEB-4C0C9330ABF2}" srcOrd="4" destOrd="0" presId="urn:microsoft.com/office/officeart/2005/8/layout/list1"/>
    <dgm:cxn modelId="{A08BFAC4-25F1-46FC-AA4E-5E292C3EAB8A}" type="presParOf" srcId="{1C45DB65-807C-4F33-BCEB-4C0C9330ABF2}" destId="{27FCF095-B635-417C-84C0-367CAB9D7D00}" srcOrd="0" destOrd="0" presId="urn:microsoft.com/office/officeart/2005/8/layout/list1"/>
    <dgm:cxn modelId="{1E79337C-6E09-4698-BC25-86637837925E}" type="presParOf" srcId="{1C45DB65-807C-4F33-BCEB-4C0C9330ABF2}" destId="{38121559-AADD-4313-87E3-53C2C03950F0}" srcOrd="1" destOrd="0" presId="urn:microsoft.com/office/officeart/2005/8/layout/list1"/>
    <dgm:cxn modelId="{BB59723A-4314-4A76-96F5-A5DA346B284F}" type="presParOf" srcId="{1B447F0F-2231-4531-8BC3-D9801E0A76B3}" destId="{2AFDD717-AF19-4900-9186-7292813AD7FE}" srcOrd="5" destOrd="0" presId="urn:microsoft.com/office/officeart/2005/8/layout/list1"/>
    <dgm:cxn modelId="{8BE3491A-B4A2-4A83-B2F4-2FA7D1FE12C6}" type="presParOf" srcId="{1B447F0F-2231-4531-8BC3-D9801E0A76B3}" destId="{EA164C03-B8DB-402E-98EA-A9A4DFD1F84B}" srcOrd="6" destOrd="0" presId="urn:microsoft.com/office/officeart/2005/8/layout/list1"/>
    <dgm:cxn modelId="{DC66FDCF-23C7-46F9-B7EC-5A5B138CD10B}" type="presParOf" srcId="{1B447F0F-2231-4531-8BC3-D9801E0A76B3}" destId="{0C82672A-D7FD-4127-B6AD-A57B03B6C825}" srcOrd="7" destOrd="0" presId="urn:microsoft.com/office/officeart/2005/8/layout/list1"/>
    <dgm:cxn modelId="{2F28B200-16D8-4FB2-AF6A-2156F730B07D}" type="presParOf" srcId="{1B447F0F-2231-4531-8BC3-D9801E0A76B3}" destId="{EB02FD7D-26B1-481D-BE38-DAB1A65CAD9A}" srcOrd="8" destOrd="0" presId="urn:microsoft.com/office/officeart/2005/8/layout/list1"/>
    <dgm:cxn modelId="{219C277F-310F-493F-80D4-1377C85269D8}" type="presParOf" srcId="{EB02FD7D-26B1-481D-BE38-DAB1A65CAD9A}" destId="{69CF39D5-CCBD-4AFD-804B-104222A7BDC6}" srcOrd="0" destOrd="0" presId="urn:microsoft.com/office/officeart/2005/8/layout/list1"/>
    <dgm:cxn modelId="{E8C79876-D729-4F0D-BB29-D081E8FF49CC}" type="presParOf" srcId="{EB02FD7D-26B1-481D-BE38-DAB1A65CAD9A}" destId="{E2C1FBCE-B305-47BE-9442-5A58AB6FFE7A}" srcOrd="1" destOrd="0" presId="urn:microsoft.com/office/officeart/2005/8/layout/list1"/>
    <dgm:cxn modelId="{A4DE4BA3-78DC-4B1A-9B08-2783E3AF695E}" type="presParOf" srcId="{1B447F0F-2231-4531-8BC3-D9801E0A76B3}" destId="{768AC991-B617-4585-8135-32CF75AD91AF}" srcOrd="9" destOrd="0" presId="urn:microsoft.com/office/officeart/2005/8/layout/list1"/>
    <dgm:cxn modelId="{CDA1D7DB-13A5-4B93-8DC7-4C36E633E7C7}" type="presParOf" srcId="{1B447F0F-2231-4531-8BC3-D9801E0A76B3}" destId="{A9FC2E71-CB16-4181-A968-86734852B3F1}" srcOrd="10" destOrd="0" presId="urn:microsoft.com/office/officeart/2005/8/layout/list1"/>
    <dgm:cxn modelId="{C8462297-F713-4934-9E46-0A51B1628A56}" type="presParOf" srcId="{1B447F0F-2231-4531-8BC3-D9801E0A76B3}" destId="{ECDF82AE-7647-4F86-92D0-6F354922073E}" srcOrd="11" destOrd="0" presId="urn:microsoft.com/office/officeart/2005/8/layout/list1"/>
    <dgm:cxn modelId="{9FDB30CD-BB10-4127-A893-4ADA52D5CEF1}" type="presParOf" srcId="{1B447F0F-2231-4531-8BC3-D9801E0A76B3}" destId="{4FE5CD20-1776-41B4-8F12-10D4C0A192DE}" srcOrd="12" destOrd="0" presId="urn:microsoft.com/office/officeart/2005/8/layout/list1"/>
    <dgm:cxn modelId="{65B209A5-8F99-4570-A9E3-954CC67D2DFE}" type="presParOf" srcId="{4FE5CD20-1776-41B4-8F12-10D4C0A192DE}" destId="{5F446E19-0DE2-4D42-9873-2FDC4B3A3B58}" srcOrd="0" destOrd="0" presId="urn:microsoft.com/office/officeart/2005/8/layout/list1"/>
    <dgm:cxn modelId="{4AA4E42A-B142-4B8A-B221-6FECC261BE96}" type="presParOf" srcId="{4FE5CD20-1776-41B4-8F12-10D4C0A192DE}" destId="{141F2A71-3954-401E-A995-2470FF9E8CC9}" srcOrd="1" destOrd="0" presId="urn:microsoft.com/office/officeart/2005/8/layout/list1"/>
    <dgm:cxn modelId="{21F52994-937F-4FE9-A649-8C7DD3A82BD3}" type="presParOf" srcId="{1B447F0F-2231-4531-8BC3-D9801E0A76B3}" destId="{7DA407A2-A5A1-4A2C-B6BE-51E2A5DC8B55}" srcOrd="13" destOrd="0" presId="urn:microsoft.com/office/officeart/2005/8/layout/list1"/>
    <dgm:cxn modelId="{09EFAA5C-AA6D-429E-A3FB-D388DF74DEEE}" type="presParOf" srcId="{1B447F0F-2231-4531-8BC3-D9801E0A76B3}" destId="{0FBFE1FB-F84A-4D30-B2D9-EEB20A63E896}" srcOrd="14" destOrd="0" presId="urn:microsoft.com/office/officeart/2005/8/layout/list1"/>
    <dgm:cxn modelId="{26E6D207-BAC1-4FE6-BED8-F49420B623A1}" type="presParOf" srcId="{1B447F0F-2231-4531-8BC3-D9801E0A76B3}" destId="{87750A30-AFCE-45AB-B455-630DDFD4439E}" srcOrd="15" destOrd="0" presId="urn:microsoft.com/office/officeart/2005/8/layout/list1"/>
    <dgm:cxn modelId="{1E5EB9C8-743A-4B3F-8ED3-3AB9CEC531A9}" type="presParOf" srcId="{1B447F0F-2231-4531-8BC3-D9801E0A76B3}" destId="{BD4977B1-24EC-4D4D-9F8E-82764F50334B}" srcOrd="16" destOrd="0" presId="urn:microsoft.com/office/officeart/2005/8/layout/list1"/>
    <dgm:cxn modelId="{1ACD10E0-5A8B-412D-95CF-A68DE32B22C5}" type="presParOf" srcId="{BD4977B1-24EC-4D4D-9F8E-82764F50334B}" destId="{904C08DB-5B38-48D8-BC0D-3DBC1739693D}" srcOrd="0" destOrd="0" presId="urn:microsoft.com/office/officeart/2005/8/layout/list1"/>
    <dgm:cxn modelId="{78C09114-96AD-4F9C-89C2-C31850CDC1B5}" type="presParOf" srcId="{BD4977B1-24EC-4D4D-9F8E-82764F50334B}" destId="{1FB3A2EB-1F4B-4963-8AF2-96810AB5857A}" srcOrd="1" destOrd="0" presId="urn:microsoft.com/office/officeart/2005/8/layout/list1"/>
    <dgm:cxn modelId="{BEBBCF6D-D808-4F19-86A6-AF7B33D23A8A}" type="presParOf" srcId="{1B447F0F-2231-4531-8BC3-D9801E0A76B3}" destId="{3A615353-2DDC-4172-B8A2-1BE1C63B17EF}" srcOrd="17" destOrd="0" presId="urn:microsoft.com/office/officeart/2005/8/layout/list1"/>
    <dgm:cxn modelId="{DD5B080B-26A1-42DE-8907-DA3CF3C4CE26}" type="presParOf" srcId="{1B447F0F-2231-4531-8BC3-D9801E0A76B3}" destId="{D080B5DE-86F7-4B7E-90BD-E11FBE497599}"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FF835F6-7D47-47CB-A4A6-43402AA6959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80805A2-1DAA-4CE0-BB63-8322707E7BA8}">
      <dgm:prSet phldrT="[Text]"/>
      <dgm:spPr/>
      <dgm:t>
        <a:bodyPr/>
        <a:lstStyle/>
        <a:p>
          <a:r>
            <a:rPr lang="en-US" dirty="0">
              <a:solidFill>
                <a:schemeClr val="tx2">
                  <a:lumMod val="50000"/>
                </a:schemeClr>
              </a:solidFill>
            </a:rPr>
            <a:t>IDENTIFY THE INTENSITY OF SERVICES NEEDED FOR EACH LIFE AREA</a:t>
          </a:r>
        </a:p>
      </dgm:t>
    </dgm:pt>
    <dgm:pt modelId="{772A1598-A94E-4439-9E31-F2006778F36A}" type="parTrans" cxnId="{77B45B48-52A6-4C18-A2EB-488A93C3E4B6}">
      <dgm:prSet/>
      <dgm:spPr/>
      <dgm:t>
        <a:bodyPr/>
        <a:lstStyle/>
        <a:p>
          <a:endParaRPr lang="en-US"/>
        </a:p>
      </dgm:t>
    </dgm:pt>
    <dgm:pt modelId="{6F0D560B-8B97-4595-B2D6-A95E602F5E4B}" type="sibTrans" cxnId="{77B45B48-52A6-4C18-A2EB-488A93C3E4B6}">
      <dgm:prSet/>
      <dgm:spPr/>
      <dgm:t>
        <a:bodyPr/>
        <a:lstStyle/>
        <a:p>
          <a:endParaRPr lang="en-US"/>
        </a:p>
      </dgm:t>
    </dgm:pt>
    <dgm:pt modelId="{C6F3B788-AA8C-4FFE-9A43-EC15D394CB27}">
      <dgm:prSet phldrT="[Text]"/>
      <dgm:spPr/>
      <dgm:t>
        <a:bodyPr/>
        <a:lstStyle/>
        <a:p>
          <a:r>
            <a:rPr lang="en-US" dirty="0">
              <a:solidFill>
                <a:schemeClr val="tx2">
                  <a:lumMod val="50000"/>
                </a:schemeClr>
              </a:solidFill>
            </a:rPr>
            <a:t>IDENTIFY WHERE THESE SERVICES CAN BE PROVIDED, IN THE LEAST INTENSIVE BUT SAFE LEVEL OF CARE</a:t>
          </a:r>
        </a:p>
      </dgm:t>
    </dgm:pt>
    <dgm:pt modelId="{48BA0AF3-21C7-4E4C-B9A4-469978D4C11D}" type="parTrans" cxnId="{F34849D7-9E04-42F3-ACAF-828420FB1C6E}">
      <dgm:prSet/>
      <dgm:spPr/>
      <dgm:t>
        <a:bodyPr/>
        <a:lstStyle/>
        <a:p>
          <a:endParaRPr lang="en-US"/>
        </a:p>
      </dgm:t>
    </dgm:pt>
    <dgm:pt modelId="{2D40F6A0-4527-4E19-95D1-99745B3095A8}" type="sibTrans" cxnId="{F34849D7-9E04-42F3-ACAF-828420FB1C6E}">
      <dgm:prSet/>
      <dgm:spPr/>
      <dgm:t>
        <a:bodyPr/>
        <a:lstStyle/>
        <a:p>
          <a:endParaRPr lang="en-US"/>
        </a:p>
      </dgm:t>
    </dgm:pt>
    <dgm:pt modelId="{CF82B352-5351-4427-968B-C9997294A4DF}">
      <dgm:prSet phldrT="[Text]"/>
      <dgm:spPr/>
      <dgm:t>
        <a:bodyPr/>
        <a:lstStyle/>
        <a:p>
          <a:r>
            <a:rPr lang="en-US" dirty="0">
              <a:solidFill>
                <a:schemeClr val="tx2">
                  <a:lumMod val="50000"/>
                </a:schemeClr>
              </a:solidFill>
            </a:rPr>
            <a:t>WHAT IS THE PROGRESS OF TREATMENT?</a:t>
          </a:r>
        </a:p>
      </dgm:t>
    </dgm:pt>
    <dgm:pt modelId="{5365A1B2-1E1F-44E5-8E48-A613519AABBB}" type="parTrans" cxnId="{682E98E5-B25F-4273-9C1F-79B0EF1F3C16}">
      <dgm:prSet/>
      <dgm:spPr/>
      <dgm:t>
        <a:bodyPr/>
        <a:lstStyle/>
        <a:p>
          <a:endParaRPr lang="en-US"/>
        </a:p>
      </dgm:t>
    </dgm:pt>
    <dgm:pt modelId="{089E1472-D146-45D8-B77A-CF22F6A3ECDE}" type="sibTrans" cxnId="{682E98E5-B25F-4273-9C1F-79B0EF1F3C16}">
      <dgm:prSet/>
      <dgm:spPr/>
      <dgm:t>
        <a:bodyPr/>
        <a:lstStyle/>
        <a:p>
          <a:endParaRPr lang="en-US"/>
        </a:p>
      </dgm:t>
    </dgm:pt>
    <dgm:pt modelId="{372BCF55-48D6-4BFB-AE2E-C17CE00C0870}" type="pres">
      <dgm:prSet presAssocID="{DFF835F6-7D47-47CB-A4A6-43402AA69593}" presName="linear" presStyleCnt="0">
        <dgm:presLayoutVars>
          <dgm:dir/>
          <dgm:animLvl val="lvl"/>
          <dgm:resizeHandles val="exact"/>
        </dgm:presLayoutVars>
      </dgm:prSet>
      <dgm:spPr/>
    </dgm:pt>
    <dgm:pt modelId="{7245A862-1194-4162-844D-A17FA60959BC}" type="pres">
      <dgm:prSet presAssocID="{A80805A2-1DAA-4CE0-BB63-8322707E7BA8}" presName="parentLin" presStyleCnt="0"/>
      <dgm:spPr/>
    </dgm:pt>
    <dgm:pt modelId="{192CD1D3-8290-4DC0-8997-09A24C634E60}" type="pres">
      <dgm:prSet presAssocID="{A80805A2-1DAA-4CE0-BB63-8322707E7BA8}" presName="parentLeftMargin" presStyleLbl="node1" presStyleIdx="0" presStyleCnt="3"/>
      <dgm:spPr/>
    </dgm:pt>
    <dgm:pt modelId="{808C80A9-1382-42C4-9ED0-CF6FC3C173BF}" type="pres">
      <dgm:prSet presAssocID="{A80805A2-1DAA-4CE0-BB63-8322707E7BA8}" presName="parentText" presStyleLbl="node1" presStyleIdx="0" presStyleCnt="3">
        <dgm:presLayoutVars>
          <dgm:chMax val="0"/>
          <dgm:bulletEnabled val="1"/>
        </dgm:presLayoutVars>
      </dgm:prSet>
      <dgm:spPr/>
    </dgm:pt>
    <dgm:pt modelId="{43387147-9500-4CAC-B6FA-99B628215597}" type="pres">
      <dgm:prSet presAssocID="{A80805A2-1DAA-4CE0-BB63-8322707E7BA8}" presName="negativeSpace" presStyleCnt="0"/>
      <dgm:spPr/>
    </dgm:pt>
    <dgm:pt modelId="{393A974E-DB7D-49F2-A273-CE6C9AE87322}" type="pres">
      <dgm:prSet presAssocID="{A80805A2-1DAA-4CE0-BB63-8322707E7BA8}" presName="childText" presStyleLbl="conFgAcc1" presStyleIdx="0" presStyleCnt="3">
        <dgm:presLayoutVars>
          <dgm:bulletEnabled val="1"/>
        </dgm:presLayoutVars>
      </dgm:prSet>
      <dgm:spPr/>
    </dgm:pt>
    <dgm:pt modelId="{04C8F8BA-FF4E-410F-AE4B-7706F32A75B9}" type="pres">
      <dgm:prSet presAssocID="{6F0D560B-8B97-4595-B2D6-A95E602F5E4B}" presName="spaceBetweenRectangles" presStyleCnt="0"/>
      <dgm:spPr/>
    </dgm:pt>
    <dgm:pt modelId="{31E42C7A-DFAF-438E-8A94-61850933E05A}" type="pres">
      <dgm:prSet presAssocID="{C6F3B788-AA8C-4FFE-9A43-EC15D394CB27}" presName="parentLin" presStyleCnt="0"/>
      <dgm:spPr/>
    </dgm:pt>
    <dgm:pt modelId="{E86D047A-8093-4BC9-8EA0-E95AACCF8605}" type="pres">
      <dgm:prSet presAssocID="{C6F3B788-AA8C-4FFE-9A43-EC15D394CB27}" presName="parentLeftMargin" presStyleLbl="node1" presStyleIdx="0" presStyleCnt="3"/>
      <dgm:spPr/>
    </dgm:pt>
    <dgm:pt modelId="{8E9BA7BD-E9C3-4DF9-8BAD-2D7F4197B4CD}" type="pres">
      <dgm:prSet presAssocID="{C6F3B788-AA8C-4FFE-9A43-EC15D394CB27}" presName="parentText" presStyleLbl="node1" presStyleIdx="1" presStyleCnt="3">
        <dgm:presLayoutVars>
          <dgm:chMax val="0"/>
          <dgm:bulletEnabled val="1"/>
        </dgm:presLayoutVars>
      </dgm:prSet>
      <dgm:spPr/>
    </dgm:pt>
    <dgm:pt modelId="{EF36BD4B-8083-4724-A7EF-F8D2BBD83886}" type="pres">
      <dgm:prSet presAssocID="{C6F3B788-AA8C-4FFE-9A43-EC15D394CB27}" presName="negativeSpace" presStyleCnt="0"/>
      <dgm:spPr/>
    </dgm:pt>
    <dgm:pt modelId="{FAF323FF-9CA9-4DA6-A781-BE6FD7581484}" type="pres">
      <dgm:prSet presAssocID="{C6F3B788-AA8C-4FFE-9A43-EC15D394CB27}" presName="childText" presStyleLbl="conFgAcc1" presStyleIdx="1" presStyleCnt="3">
        <dgm:presLayoutVars>
          <dgm:bulletEnabled val="1"/>
        </dgm:presLayoutVars>
      </dgm:prSet>
      <dgm:spPr/>
    </dgm:pt>
    <dgm:pt modelId="{1EC3B1F8-9C12-4C58-BC52-BE52B2C4BEB2}" type="pres">
      <dgm:prSet presAssocID="{2D40F6A0-4527-4E19-95D1-99745B3095A8}" presName="spaceBetweenRectangles" presStyleCnt="0"/>
      <dgm:spPr/>
    </dgm:pt>
    <dgm:pt modelId="{D6A07579-D983-4241-91EA-6741AC9714F1}" type="pres">
      <dgm:prSet presAssocID="{CF82B352-5351-4427-968B-C9997294A4DF}" presName="parentLin" presStyleCnt="0"/>
      <dgm:spPr/>
    </dgm:pt>
    <dgm:pt modelId="{BFD7992B-BF00-4824-8920-F431E0966CBF}" type="pres">
      <dgm:prSet presAssocID="{CF82B352-5351-4427-968B-C9997294A4DF}" presName="parentLeftMargin" presStyleLbl="node1" presStyleIdx="1" presStyleCnt="3"/>
      <dgm:spPr/>
    </dgm:pt>
    <dgm:pt modelId="{DE4C1D5E-7376-415B-87FC-CC0ADF540E0E}" type="pres">
      <dgm:prSet presAssocID="{CF82B352-5351-4427-968B-C9997294A4DF}" presName="parentText" presStyleLbl="node1" presStyleIdx="2" presStyleCnt="3">
        <dgm:presLayoutVars>
          <dgm:chMax val="0"/>
          <dgm:bulletEnabled val="1"/>
        </dgm:presLayoutVars>
      </dgm:prSet>
      <dgm:spPr/>
    </dgm:pt>
    <dgm:pt modelId="{C567426A-EE82-417F-9039-68B36CF430F8}" type="pres">
      <dgm:prSet presAssocID="{CF82B352-5351-4427-968B-C9997294A4DF}" presName="negativeSpace" presStyleCnt="0"/>
      <dgm:spPr/>
    </dgm:pt>
    <dgm:pt modelId="{3EA71A7C-7073-4F7F-8400-2C173A848BA6}" type="pres">
      <dgm:prSet presAssocID="{CF82B352-5351-4427-968B-C9997294A4DF}" presName="childText" presStyleLbl="conFgAcc1" presStyleIdx="2" presStyleCnt="3">
        <dgm:presLayoutVars>
          <dgm:bulletEnabled val="1"/>
        </dgm:presLayoutVars>
      </dgm:prSet>
      <dgm:spPr/>
    </dgm:pt>
  </dgm:ptLst>
  <dgm:cxnLst>
    <dgm:cxn modelId="{BEC2CA10-70A6-477E-AC9B-1F187F07B62E}" type="presOf" srcId="{CF82B352-5351-4427-968B-C9997294A4DF}" destId="{DE4C1D5E-7376-415B-87FC-CC0ADF540E0E}" srcOrd="1" destOrd="0" presId="urn:microsoft.com/office/officeart/2005/8/layout/list1"/>
    <dgm:cxn modelId="{CDE00429-76AB-427D-B739-DA4A5EDC9C54}" type="presOf" srcId="{DFF835F6-7D47-47CB-A4A6-43402AA69593}" destId="{372BCF55-48D6-4BFB-AE2E-C17CE00C0870}" srcOrd="0" destOrd="0" presId="urn:microsoft.com/office/officeart/2005/8/layout/list1"/>
    <dgm:cxn modelId="{77B45B48-52A6-4C18-A2EB-488A93C3E4B6}" srcId="{DFF835F6-7D47-47CB-A4A6-43402AA69593}" destId="{A80805A2-1DAA-4CE0-BB63-8322707E7BA8}" srcOrd="0" destOrd="0" parTransId="{772A1598-A94E-4439-9E31-F2006778F36A}" sibTransId="{6F0D560B-8B97-4595-B2D6-A95E602F5E4B}"/>
    <dgm:cxn modelId="{9D3D9B51-A67B-4739-A9E5-04C4AB9963B2}" type="presOf" srcId="{CF82B352-5351-4427-968B-C9997294A4DF}" destId="{BFD7992B-BF00-4824-8920-F431E0966CBF}" srcOrd="0" destOrd="0" presId="urn:microsoft.com/office/officeart/2005/8/layout/list1"/>
    <dgm:cxn modelId="{7B01FB64-1EC2-4378-B0A0-0777C619DB83}" type="presOf" srcId="{C6F3B788-AA8C-4FFE-9A43-EC15D394CB27}" destId="{8E9BA7BD-E9C3-4DF9-8BAD-2D7F4197B4CD}" srcOrd="1" destOrd="0" presId="urn:microsoft.com/office/officeart/2005/8/layout/list1"/>
    <dgm:cxn modelId="{C639A1B0-A4F8-416C-984C-80BB7A283062}" type="presOf" srcId="{C6F3B788-AA8C-4FFE-9A43-EC15D394CB27}" destId="{E86D047A-8093-4BC9-8EA0-E95AACCF8605}" srcOrd="0" destOrd="0" presId="urn:microsoft.com/office/officeart/2005/8/layout/list1"/>
    <dgm:cxn modelId="{F34849D7-9E04-42F3-ACAF-828420FB1C6E}" srcId="{DFF835F6-7D47-47CB-A4A6-43402AA69593}" destId="{C6F3B788-AA8C-4FFE-9A43-EC15D394CB27}" srcOrd="1" destOrd="0" parTransId="{48BA0AF3-21C7-4E4C-B9A4-469978D4C11D}" sibTransId="{2D40F6A0-4527-4E19-95D1-99745B3095A8}"/>
    <dgm:cxn modelId="{D05059DE-1A74-4AD3-B5E6-383F23A3B9CC}" type="presOf" srcId="{A80805A2-1DAA-4CE0-BB63-8322707E7BA8}" destId="{192CD1D3-8290-4DC0-8997-09A24C634E60}" srcOrd="0" destOrd="0" presId="urn:microsoft.com/office/officeart/2005/8/layout/list1"/>
    <dgm:cxn modelId="{682E98E5-B25F-4273-9C1F-79B0EF1F3C16}" srcId="{DFF835F6-7D47-47CB-A4A6-43402AA69593}" destId="{CF82B352-5351-4427-968B-C9997294A4DF}" srcOrd="2" destOrd="0" parTransId="{5365A1B2-1E1F-44E5-8E48-A613519AABBB}" sibTransId="{089E1472-D146-45D8-B77A-CF22F6A3ECDE}"/>
    <dgm:cxn modelId="{DE8DB9EF-76E7-4EFE-BA26-19F3CC621F3D}" type="presOf" srcId="{A80805A2-1DAA-4CE0-BB63-8322707E7BA8}" destId="{808C80A9-1382-42C4-9ED0-CF6FC3C173BF}" srcOrd="1" destOrd="0" presId="urn:microsoft.com/office/officeart/2005/8/layout/list1"/>
    <dgm:cxn modelId="{81464C9B-B709-4E2E-8275-D035D36E3D03}" type="presParOf" srcId="{372BCF55-48D6-4BFB-AE2E-C17CE00C0870}" destId="{7245A862-1194-4162-844D-A17FA60959BC}" srcOrd="0" destOrd="0" presId="urn:microsoft.com/office/officeart/2005/8/layout/list1"/>
    <dgm:cxn modelId="{AD16F178-82FA-40FC-8030-13F98B1753AF}" type="presParOf" srcId="{7245A862-1194-4162-844D-A17FA60959BC}" destId="{192CD1D3-8290-4DC0-8997-09A24C634E60}" srcOrd="0" destOrd="0" presId="urn:microsoft.com/office/officeart/2005/8/layout/list1"/>
    <dgm:cxn modelId="{07A3968F-74E7-4570-A267-355C23204A88}" type="presParOf" srcId="{7245A862-1194-4162-844D-A17FA60959BC}" destId="{808C80A9-1382-42C4-9ED0-CF6FC3C173BF}" srcOrd="1" destOrd="0" presId="urn:microsoft.com/office/officeart/2005/8/layout/list1"/>
    <dgm:cxn modelId="{87103DB2-2569-41CB-8459-711574357A8B}" type="presParOf" srcId="{372BCF55-48D6-4BFB-AE2E-C17CE00C0870}" destId="{43387147-9500-4CAC-B6FA-99B628215597}" srcOrd="1" destOrd="0" presId="urn:microsoft.com/office/officeart/2005/8/layout/list1"/>
    <dgm:cxn modelId="{AFDE2E8C-687F-408F-B6EE-6F1934C6612E}" type="presParOf" srcId="{372BCF55-48D6-4BFB-AE2E-C17CE00C0870}" destId="{393A974E-DB7D-49F2-A273-CE6C9AE87322}" srcOrd="2" destOrd="0" presId="urn:microsoft.com/office/officeart/2005/8/layout/list1"/>
    <dgm:cxn modelId="{E4A79DEF-0221-494C-8436-EBAF1D276A3F}" type="presParOf" srcId="{372BCF55-48D6-4BFB-AE2E-C17CE00C0870}" destId="{04C8F8BA-FF4E-410F-AE4B-7706F32A75B9}" srcOrd="3" destOrd="0" presId="urn:microsoft.com/office/officeart/2005/8/layout/list1"/>
    <dgm:cxn modelId="{9E7FFF4E-4871-4096-BBD4-2FAF873F5262}" type="presParOf" srcId="{372BCF55-48D6-4BFB-AE2E-C17CE00C0870}" destId="{31E42C7A-DFAF-438E-8A94-61850933E05A}" srcOrd="4" destOrd="0" presId="urn:microsoft.com/office/officeart/2005/8/layout/list1"/>
    <dgm:cxn modelId="{E393B5EF-BDE0-422F-856E-B4A4B07030D3}" type="presParOf" srcId="{31E42C7A-DFAF-438E-8A94-61850933E05A}" destId="{E86D047A-8093-4BC9-8EA0-E95AACCF8605}" srcOrd="0" destOrd="0" presId="urn:microsoft.com/office/officeart/2005/8/layout/list1"/>
    <dgm:cxn modelId="{0476F4A8-698B-4327-9F70-06D03A4C4EE0}" type="presParOf" srcId="{31E42C7A-DFAF-438E-8A94-61850933E05A}" destId="{8E9BA7BD-E9C3-4DF9-8BAD-2D7F4197B4CD}" srcOrd="1" destOrd="0" presId="urn:microsoft.com/office/officeart/2005/8/layout/list1"/>
    <dgm:cxn modelId="{C27D3CDA-D088-4374-9562-7B6EC18E50E0}" type="presParOf" srcId="{372BCF55-48D6-4BFB-AE2E-C17CE00C0870}" destId="{EF36BD4B-8083-4724-A7EF-F8D2BBD83886}" srcOrd="5" destOrd="0" presId="urn:microsoft.com/office/officeart/2005/8/layout/list1"/>
    <dgm:cxn modelId="{B789A62E-12E6-4F91-AB1D-8098D3001CF4}" type="presParOf" srcId="{372BCF55-48D6-4BFB-AE2E-C17CE00C0870}" destId="{FAF323FF-9CA9-4DA6-A781-BE6FD7581484}" srcOrd="6" destOrd="0" presId="urn:microsoft.com/office/officeart/2005/8/layout/list1"/>
    <dgm:cxn modelId="{D601E77B-0474-44EF-9AA0-FE9A6255720B}" type="presParOf" srcId="{372BCF55-48D6-4BFB-AE2E-C17CE00C0870}" destId="{1EC3B1F8-9C12-4C58-BC52-BE52B2C4BEB2}" srcOrd="7" destOrd="0" presId="urn:microsoft.com/office/officeart/2005/8/layout/list1"/>
    <dgm:cxn modelId="{BB652315-EEE5-486B-94F7-2659E0A2D772}" type="presParOf" srcId="{372BCF55-48D6-4BFB-AE2E-C17CE00C0870}" destId="{D6A07579-D983-4241-91EA-6741AC9714F1}" srcOrd="8" destOrd="0" presId="urn:microsoft.com/office/officeart/2005/8/layout/list1"/>
    <dgm:cxn modelId="{935A50EE-2AB1-4782-A785-6DEC85A4EAEC}" type="presParOf" srcId="{D6A07579-D983-4241-91EA-6741AC9714F1}" destId="{BFD7992B-BF00-4824-8920-F431E0966CBF}" srcOrd="0" destOrd="0" presId="urn:microsoft.com/office/officeart/2005/8/layout/list1"/>
    <dgm:cxn modelId="{7C3785CE-C11E-4917-BE69-C31202B2593B}" type="presParOf" srcId="{D6A07579-D983-4241-91EA-6741AC9714F1}" destId="{DE4C1D5E-7376-415B-87FC-CC0ADF540E0E}" srcOrd="1" destOrd="0" presId="urn:microsoft.com/office/officeart/2005/8/layout/list1"/>
    <dgm:cxn modelId="{CD3DE976-1F78-4B9C-BF47-7E1E2120E90E}" type="presParOf" srcId="{372BCF55-48D6-4BFB-AE2E-C17CE00C0870}" destId="{C567426A-EE82-417F-9039-68B36CF430F8}" srcOrd="9" destOrd="0" presId="urn:microsoft.com/office/officeart/2005/8/layout/list1"/>
    <dgm:cxn modelId="{9A8FDA8B-6402-445F-89A9-CE424943FF28}" type="presParOf" srcId="{372BCF55-48D6-4BFB-AE2E-C17CE00C0870}" destId="{3EA71A7C-7073-4F7F-8400-2C173A848BA6}"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3293EC1-229D-44C0-88D9-887213F33AFE}"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US"/>
        </a:p>
      </dgm:t>
    </dgm:pt>
    <dgm:pt modelId="{5042F7E2-732E-45C7-BA12-00770CDCD705}">
      <dgm:prSet phldrT="[Text]"/>
      <dgm:spPr/>
      <dgm:t>
        <a:bodyPr/>
        <a:lstStyle/>
        <a:p>
          <a:r>
            <a:rPr lang="en-US" dirty="0"/>
            <a:t>Identify priorities</a:t>
          </a:r>
        </a:p>
      </dgm:t>
    </dgm:pt>
    <dgm:pt modelId="{61EE62F2-2DFA-4F76-9D47-885F5F72BEC9}" type="parTrans" cxnId="{FB82832A-E9C7-4AE1-A331-8FB7DEC940C5}">
      <dgm:prSet/>
      <dgm:spPr/>
      <dgm:t>
        <a:bodyPr/>
        <a:lstStyle/>
        <a:p>
          <a:endParaRPr lang="en-US"/>
        </a:p>
      </dgm:t>
    </dgm:pt>
    <dgm:pt modelId="{7DDB7087-4A1E-4F15-9C74-A1608CB8BD85}" type="sibTrans" cxnId="{FB82832A-E9C7-4AE1-A331-8FB7DEC940C5}">
      <dgm:prSet/>
      <dgm:spPr/>
      <dgm:t>
        <a:bodyPr/>
        <a:lstStyle/>
        <a:p>
          <a:endParaRPr lang="en-US"/>
        </a:p>
      </dgm:t>
    </dgm:pt>
    <dgm:pt modelId="{4462B8F2-B04C-46E4-8F79-CEA7A972177E}">
      <dgm:prSet phldrT="[Text]"/>
      <dgm:spPr/>
      <dgm:t>
        <a:bodyPr/>
        <a:lstStyle/>
        <a:p>
          <a:r>
            <a:rPr lang="en-US" dirty="0"/>
            <a:t>Identify services</a:t>
          </a:r>
        </a:p>
      </dgm:t>
    </dgm:pt>
    <dgm:pt modelId="{1FF3CDDB-C12B-4798-A42E-B13A0DD81579}" type="parTrans" cxnId="{DC7ECD03-1AFA-46B9-AE7E-5AA38364BC44}">
      <dgm:prSet/>
      <dgm:spPr/>
      <dgm:t>
        <a:bodyPr/>
        <a:lstStyle/>
        <a:p>
          <a:endParaRPr lang="en-US"/>
        </a:p>
      </dgm:t>
    </dgm:pt>
    <dgm:pt modelId="{10D09C3B-D8A3-49AA-A3F0-7B8612C1FD10}" type="sibTrans" cxnId="{DC7ECD03-1AFA-46B9-AE7E-5AA38364BC44}">
      <dgm:prSet/>
      <dgm:spPr/>
      <dgm:t>
        <a:bodyPr/>
        <a:lstStyle/>
        <a:p>
          <a:endParaRPr lang="en-US"/>
        </a:p>
      </dgm:t>
    </dgm:pt>
    <dgm:pt modelId="{5A9D57C5-75DF-477D-BD64-D3057A403BA8}">
      <dgm:prSet phldrT="[Text]"/>
      <dgm:spPr/>
      <dgm:t>
        <a:bodyPr/>
        <a:lstStyle/>
        <a:p>
          <a:r>
            <a:rPr lang="en-US" dirty="0"/>
            <a:t>Establishes what intensity</a:t>
          </a:r>
        </a:p>
      </dgm:t>
    </dgm:pt>
    <dgm:pt modelId="{334D4B22-2C5A-40DB-A9BB-C91E206D0372}" type="parTrans" cxnId="{5EB45640-E0E9-4878-933E-A91A48566AA0}">
      <dgm:prSet/>
      <dgm:spPr/>
      <dgm:t>
        <a:bodyPr/>
        <a:lstStyle/>
        <a:p>
          <a:endParaRPr lang="en-US"/>
        </a:p>
      </dgm:t>
    </dgm:pt>
    <dgm:pt modelId="{E40ECD71-5F78-4D01-839C-7454A08DB750}" type="sibTrans" cxnId="{5EB45640-E0E9-4878-933E-A91A48566AA0}">
      <dgm:prSet/>
      <dgm:spPr/>
      <dgm:t>
        <a:bodyPr/>
        <a:lstStyle/>
        <a:p>
          <a:endParaRPr lang="en-US"/>
        </a:p>
      </dgm:t>
    </dgm:pt>
    <dgm:pt modelId="{20E0E8E3-E254-4D7E-8C81-3E6272E6F369}" type="pres">
      <dgm:prSet presAssocID="{33293EC1-229D-44C0-88D9-887213F33AFE}" presName="rootnode" presStyleCnt="0">
        <dgm:presLayoutVars>
          <dgm:chMax/>
          <dgm:chPref/>
          <dgm:dir/>
          <dgm:animLvl val="lvl"/>
        </dgm:presLayoutVars>
      </dgm:prSet>
      <dgm:spPr/>
    </dgm:pt>
    <dgm:pt modelId="{6BD2E242-D637-483D-9E46-2CC3282D46E3}" type="pres">
      <dgm:prSet presAssocID="{5042F7E2-732E-45C7-BA12-00770CDCD705}" presName="composite" presStyleCnt="0"/>
      <dgm:spPr/>
    </dgm:pt>
    <dgm:pt modelId="{3F190DAE-E2CB-40D5-8524-FAE5984BDDB6}" type="pres">
      <dgm:prSet presAssocID="{5042F7E2-732E-45C7-BA12-00770CDCD705}" presName="LShape" presStyleLbl="alignNode1" presStyleIdx="0" presStyleCnt="5"/>
      <dgm:spPr/>
    </dgm:pt>
    <dgm:pt modelId="{88115B0B-DAD7-41F3-BCAA-3A180F6C10FA}" type="pres">
      <dgm:prSet presAssocID="{5042F7E2-732E-45C7-BA12-00770CDCD705}" presName="ParentText" presStyleLbl="revTx" presStyleIdx="0" presStyleCnt="3">
        <dgm:presLayoutVars>
          <dgm:chMax val="0"/>
          <dgm:chPref val="0"/>
          <dgm:bulletEnabled val="1"/>
        </dgm:presLayoutVars>
      </dgm:prSet>
      <dgm:spPr/>
    </dgm:pt>
    <dgm:pt modelId="{C82DD917-AA25-4CEC-8E79-BC33CE8C6596}" type="pres">
      <dgm:prSet presAssocID="{5042F7E2-732E-45C7-BA12-00770CDCD705}" presName="Triangle" presStyleLbl="alignNode1" presStyleIdx="1" presStyleCnt="5"/>
      <dgm:spPr/>
    </dgm:pt>
    <dgm:pt modelId="{8DB217AA-9226-4D8A-BBBC-6FDA68118B78}" type="pres">
      <dgm:prSet presAssocID="{7DDB7087-4A1E-4F15-9C74-A1608CB8BD85}" presName="sibTrans" presStyleCnt="0"/>
      <dgm:spPr/>
    </dgm:pt>
    <dgm:pt modelId="{3E86657E-B945-4D45-A29D-6636936B3359}" type="pres">
      <dgm:prSet presAssocID="{7DDB7087-4A1E-4F15-9C74-A1608CB8BD85}" presName="space" presStyleCnt="0"/>
      <dgm:spPr/>
    </dgm:pt>
    <dgm:pt modelId="{7A06D2CD-868D-4B88-B96B-A68DB43FF84B}" type="pres">
      <dgm:prSet presAssocID="{4462B8F2-B04C-46E4-8F79-CEA7A972177E}" presName="composite" presStyleCnt="0"/>
      <dgm:spPr/>
    </dgm:pt>
    <dgm:pt modelId="{7698B7E7-A3D6-42A2-AFA3-70F435E03811}" type="pres">
      <dgm:prSet presAssocID="{4462B8F2-B04C-46E4-8F79-CEA7A972177E}" presName="LShape" presStyleLbl="alignNode1" presStyleIdx="2" presStyleCnt="5"/>
      <dgm:spPr/>
    </dgm:pt>
    <dgm:pt modelId="{D0283F46-53F1-4549-A6FD-E34C5E8CBFDF}" type="pres">
      <dgm:prSet presAssocID="{4462B8F2-B04C-46E4-8F79-CEA7A972177E}" presName="ParentText" presStyleLbl="revTx" presStyleIdx="1" presStyleCnt="3">
        <dgm:presLayoutVars>
          <dgm:chMax val="0"/>
          <dgm:chPref val="0"/>
          <dgm:bulletEnabled val="1"/>
        </dgm:presLayoutVars>
      </dgm:prSet>
      <dgm:spPr/>
    </dgm:pt>
    <dgm:pt modelId="{7C6DCD6C-A96B-493D-9F52-4BF72A1A5FC8}" type="pres">
      <dgm:prSet presAssocID="{4462B8F2-B04C-46E4-8F79-CEA7A972177E}" presName="Triangle" presStyleLbl="alignNode1" presStyleIdx="3" presStyleCnt="5"/>
      <dgm:spPr/>
    </dgm:pt>
    <dgm:pt modelId="{F5B363E5-6C70-4D09-8465-FB504563355D}" type="pres">
      <dgm:prSet presAssocID="{10D09C3B-D8A3-49AA-A3F0-7B8612C1FD10}" presName="sibTrans" presStyleCnt="0"/>
      <dgm:spPr/>
    </dgm:pt>
    <dgm:pt modelId="{002991D5-17A8-40AD-BAAE-36F890A9F5BC}" type="pres">
      <dgm:prSet presAssocID="{10D09C3B-D8A3-49AA-A3F0-7B8612C1FD10}" presName="space" presStyleCnt="0"/>
      <dgm:spPr/>
    </dgm:pt>
    <dgm:pt modelId="{66814979-AEB8-4820-A3A7-48E65C0AF9D6}" type="pres">
      <dgm:prSet presAssocID="{5A9D57C5-75DF-477D-BD64-D3057A403BA8}" presName="composite" presStyleCnt="0"/>
      <dgm:spPr/>
    </dgm:pt>
    <dgm:pt modelId="{25EAA06E-6C32-45CC-85DF-C73E3555732C}" type="pres">
      <dgm:prSet presAssocID="{5A9D57C5-75DF-477D-BD64-D3057A403BA8}" presName="LShape" presStyleLbl="alignNode1" presStyleIdx="4" presStyleCnt="5"/>
      <dgm:spPr/>
    </dgm:pt>
    <dgm:pt modelId="{3C4ECC29-DF3C-4585-B549-CA2B4E41D659}" type="pres">
      <dgm:prSet presAssocID="{5A9D57C5-75DF-477D-BD64-D3057A403BA8}" presName="ParentText" presStyleLbl="revTx" presStyleIdx="2" presStyleCnt="3">
        <dgm:presLayoutVars>
          <dgm:chMax val="0"/>
          <dgm:chPref val="0"/>
          <dgm:bulletEnabled val="1"/>
        </dgm:presLayoutVars>
      </dgm:prSet>
      <dgm:spPr/>
    </dgm:pt>
  </dgm:ptLst>
  <dgm:cxnLst>
    <dgm:cxn modelId="{DC7ECD03-1AFA-46B9-AE7E-5AA38364BC44}" srcId="{33293EC1-229D-44C0-88D9-887213F33AFE}" destId="{4462B8F2-B04C-46E4-8F79-CEA7A972177E}" srcOrd="1" destOrd="0" parTransId="{1FF3CDDB-C12B-4798-A42E-B13A0DD81579}" sibTransId="{10D09C3B-D8A3-49AA-A3F0-7B8612C1FD10}"/>
    <dgm:cxn modelId="{FB82832A-E9C7-4AE1-A331-8FB7DEC940C5}" srcId="{33293EC1-229D-44C0-88D9-887213F33AFE}" destId="{5042F7E2-732E-45C7-BA12-00770CDCD705}" srcOrd="0" destOrd="0" parTransId="{61EE62F2-2DFA-4F76-9D47-885F5F72BEC9}" sibTransId="{7DDB7087-4A1E-4F15-9C74-A1608CB8BD85}"/>
    <dgm:cxn modelId="{5EB45640-E0E9-4878-933E-A91A48566AA0}" srcId="{33293EC1-229D-44C0-88D9-887213F33AFE}" destId="{5A9D57C5-75DF-477D-BD64-D3057A403BA8}" srcOrd="2" destOrd="0" parTransId="{334D4B22-2C5A-40DB-A9BB-C91E206D0372}" sibTransId="{E40ECD71-5F78-4D01-839C-7454A08DB750}"/>
    <dgm:cxn modelId="{EEE96349-037D-4CB5-95C8-3A40165312AF}" type="presOf" srcId="{5042F7E2-732E-45C7-BA12-00770CDCD705}" destId="{88115B0B-DAD7-41F3-BCAA-3A180F6C10FA}" srcOrd="0" destOrd="0" presId="urn:microsoft.com/office/officeart/2009/3/layout/StepUpProcess"/>
    <dgm:cxn modelId="{55704D4C-E264-4F7B-A750-AFBD65394C5B}" type="presOf" srcId="{4462B8F2-B04C-46E4-8F79-CEA7A972177E}" destId="{D0283F46-53F1-4549-A6FD-E34C5E8CBFDF}" srcOrd="0" destOrd="0" presId="urn:microsoft.com/office/officeart/2009/3/layout/StepUpProcess"/>
    <dgm:cxn modelId="{7559E2E0-39A6-47DA-8BD3-26AE6CA419BF}" type="presOf" srcId="{33293EC1-229D-44C0-88D9-887213F33AFE}" destId="{20E0E8E3-E254-4D7E-8C81-3E6272E6F369}" srcOrd="0" destOrd="0" presId="urn:microsoft.com/office/officeart/2009/3/layout/StepUpProcess"/>
    <dgm:cxn modelId="{F055B6E7-5AFC-450D-BB32-B764C45DA74F}" type="presOf" srcId="{5A9D57C5-75DF-477D-BD64-D3057A403BA8}" destId="{3C4ECC29-DF3C-4585-B549-CA2B4E41D659}" srcOrd="0" destOrd="0" presId="urn:microsoft.com/office/officeart/2009/3/layout/StepUpProcess"/>
    <dgm:cxn modelId="{B0A40D63-33B5-4766-A866-2DA59E6B88F5}" type="presParOf" srcId="{20E0E8E3-E254-4D7E-8C81-3E6272E6F369}" destId="{6BD2E242-D637-483D-9E46-2CC3282D46E3}" srcOrd="0" destOrd="0" presId="urn:microsoft.com/office/officeart/2009/3/layout/StepUpProcess"/>
    <dgm:cxn modelId="{EC4FE698-7D3F-48A4-A924-6473AC20E36D}" type="presParOf" srcId="{6BD2E242-D637-483D-9E46-2CC3282D46E3}" destId="{3F190DAE-E2CB-40D5-8524-FAE5984BDDB6}" srcOrd="0" destOrd="0" presId="urn:microsoft.com/office/officeart/2009/3/layout/StepUpProcess"/>
    <dgm:cxn modelId="{47E390F2-0CA8-476A-8014-0822874DAAB8}" type="presParOf" srcId="{6BD2E242-D637-483D-9E46-2CC3282D46E3}" destId="{88115B0B-DAD7-41F3-BCAA-3A180F6C10FA}" srcOrd="1" destOrd="0" presId="urn:microsoft.com/office/officeart/2009/3/layout/StepUpProcess"/>
    <dgm:cxn modelId="{6682F193-C962-480E-9527-12427C985725}" type="presParOf" srcId="{6BD2E242-D637-483D-9E46-2CC3282D46E3}" destId="{C82DD917-AA25-4CEC-8E79-BC33CE8C6596}" srcOrd="2" destOrd="0" presId="urn:microsoft.com/office/officeart/2009/3/layout/StepUpProcess"/>
    <dgm:cxn modelId="{7A517332-B734-4F8F-B490-1D6A0767B529}" type="presParOf" srcId="{20E0E8E3-E254-4D7E-8C81-3E6272E6F369}" destId="{8DB217AA-9226-4D8A-BBBC-6FDA68118B78}" srcOrd="1" destOrd="0" presId="urn:microsoft.com/office/officeart/2009/3/layout/StepUpProcess"/>
    <dgm:cxn modelId="{19649AE5-A52D-47E7-A04D-3D34AC775477}" type="presParOf" srcId="{8DB217AA-9226-4D8A-BBBC-6FDA68118B78}" destId="{3E86657E-B945-4D45-A29D-6636936B3359}" srcOrd="0" destOrd="0" presId="urn:microsoft.com/office/officeart/2009/3/layout/StepUpProcess"/>
    <dgm:cxn modelId="{FB0E2D82-3217-4571-968F-CB562FD0209C}" type="presParOf" srcId="{20E0E8E3-E254-4D7E-8C81-3E6272E6F369}" destId="{7A06D2CD-868D-4B88-B96B-A68DB43FF84B}" srcOrd="2" destOrd="0" presId="urn:microsoft.com/office/officeart/2009/3/layout/StepUpProcess"/>
    <dgm:cxn modelId="{278AA525-26F0-4A4B-9431-9B7120D678DA}" type="presParOf" srcId="{7A06D2CD-868D-4B88-B96B-A68DB43FF84B}" destId="{7698B7E7-A3D6-42A2-AFA3-70F435E03811}" srcOrd="0" destOrd="0" presId="urn:microsoft.com/office/officeart/2009/3/layout/StepUpProcess"/>
    <dgm:cxn modelId="{00C5F07E-7F9C-442A-BAB9-E447C3161ACA}" type="presParOf" srcId="{7A06D2CD-868D-4B88-B96B-A68DB43FF84B}" destId="{D0283F46-53F1-4549-A6FD-E34C5E8CBFDF}" srcOrd="1" destOrd="0" presId="urn:microsoft.com/office/officeart/2009/3/layout/StepUpProcess"/>
    <dgm:cxn modelId="{FE404BEA-7CB8-496A-A6EF-8275F46A07A5}" type="presParOf" srcId="{7A06D2CD-868D-4B88-B96B-A68DB43FF84B}" destId="{7C6DCD6C-A96B-493D-9F52-4BF72A1A5FC8}" srcOrd="2" destOrd="0" presId="urn:microsoft.com/office/officeart/2009/3/layout/StepUpProcess"/>
    <dgm:cxn modelId="{1EF6DECF-BBE6-46EE-B90A-432B786031A0}" type="presParOf" srcId="{20E0E8E3-E254-4D7E-8C81-3E6272E6F369}" destId="{F5B363E5-6C70-4D09-8465-FB504563355D}" srcOrd="3" destOrd="0" presId="urn:microsoft.com/office/officeart/2009/3/layout/StepUpProcess"/>
    <dgm:cxn modelId="{75648F78-7E77-4155-A6D5-1CCA555BD2FF}" type="presParOf" srcId="{F5B363E5-6C70-4D09-8465-FB504563355D}" destId="{002991D5-17A8-40AD-BAAE-36F890A9F5BC}" srcOrd="0" destOrd="0" presId="urn:microsoft.com/office/officeart/2009/3/layout/StepUpProcess"/>
    <dgm:cxn modelId="{2BFEF49E-CCEA-4860-9EA5-B92200D9A0A4}" type="presParOf" srcId="{20E0E8E3-E254-4D7E-8C81-3E6272E6F369}" destId="{66814979-AEB8-4820-A3A7-48E65C0AF9D6}" srcOrd="4" destOrd="0" presId="urn:microsoft.com/office/officeart/2009/3/layout/StepUpProcess"/>
    <dgm:cxn modelId="{993E4560-E1F4-4D6A-A81C-FF442506D1A4}" type="presParOf" srcId="{66814979-AEB8-4820-A3A7-48E65C0AF9D6}" destId="{25EAA06E-6C32-45CC-85DF-C73E3555732C}" srcOrd="0" destOrd="0" presId="urn:microsoft.com/office/officeart/2009/3/layout/StepUpProcess"/>
    <dgm:cxn modelId="{E2A6B557-1938-4898-BE04-5F98E953B1CF}" type="presParOf" srcId="{66814979-AEB8-4820-A3A7-48E65C0AF9D6}" destId="{3C4ECC29-DF3C-4585-B549-CA2B4E41D659}"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D86A24-0359-4139-99BC-DEA72C23A52D}">
      <dsp:nvSpPr>
        <dsp:cNvPr id="0" name=""/>
        <dsp:cNvSpPr/>
      </dsp:nvSpPr>
      <dsp:spPr>
        <a:xfrm>
          <a:off x="0" y="2072997"/>
          <a:ext cx="9442580"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9B8D06-7578-4F1B-B328-D33528B9D353}">
      <dsp:nvSpPr>
        <dsp:cNvPr id="0" name=""/>
        <dsp:cNvSpPr/>
      </dsp:nvSpPr>
      <dsp:spPr>
        <a:xfrm>
          <a:off x="472129" y="1807317"/>
          <a:ext cx="6609806" cy="5313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9835" tIns="0" rIns="249835" bIns="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tx1"/>
              </a:solidFill>
            </a:rPr>
            <a:t>Identify 3 criteria in the DSM V for  diagnosing an Opioid Use Disorder</a:t>
          </a:r>
        </a:p>
      </dsp:txBody>
      <dsp:txXfrm>
        <a:off x="498068" y="1833256"/>
        <a:ext cx="6557928" cy="479482"/>
      </dsp:txXfrm>
    </dsp:sp>
    <dsp:sp modelId="{EE087F33-BF17-4DEF-B1D7-58D71009F645}">
      <dsp:nvSpPr>
        <dsp:cNvPr id="0" name=""/>
        <dsp:cNvSpPr/>
      </dsp:nvSpPr>
      <dsp:spPr>
        <a:xfrm>
          <a:off x="0" y="2889477"/>
          <a:ext cx="9442580"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A61FF2-4F61-456D-B2BC-6468EBBF31BB}">
      <dsp:nvSpPr>
        <dsp:cNvPr id="0" name=""/>
        <dsp:cNvSpPr/>
      </dsp:nvSpPr>
      <dsp:spPr>
        <a:xfrm>
          <a:off x="472129" y="2623797"/>
          <a:ext cx="6609806" cy="5313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9835" tIns="0" rIns="249835" bIns="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tx1"/>
              </a:solidFill>
            </a:rPr>
            <a:t>Identify 3 dimensions from the ASAM criteria  </a:t>
          </a:r>
        </a:p>
      </dsp:txBody>
      <dsp:txXfrm>
        <a:off x="498068" y="2649736"/>
        <a:ext cx="6557928" cy="479482"/>
      </dsp:txXfrm>
    </dsp:sp>
    <dsp:sp modelId="{EF016161-B3BC-48D8-97E2-CDF84FEEDBEA}">
      <dsp:nvSpPr>
        <dsp:cNvPr id="0" name=""/>
        <dsp:cNvSpPr/>
      </dsp:nvSpPr>
      <dsp:spPr>
        <a:xfrm>
          <a:off x="0" y="3705957"/>
          <a:ext cx="9442580"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EB54CB-1123-4648-8038-3D9B5FB032DC}">
      <dsp:nvSpPr>
        <dsp:cNvPr id="0" name=""/>
        <dsp:cNvSpPr/>
      </dsp:nvSpPr>
      <dsp:spPr>
        <a:xfrm>
          <a:off x="472129" y="3440277"/>
          <a:ext cx="6609806" cy="5313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9835" tIns="0" rIns="249835" bIns="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tx1"/>
              </a:solidFill>
            </a:rPr>
            <a:t>Identify mild, moderate, and severe  opioid  withdrawal based on the Clinical Opioid Withdrawal Scale  (COWS)</a:t>
          </a:r>
        </a:p>
      </dsp:txBody>
      <dsp:txXfrm>
        <a:off x="498068" y="3466216"/>
        <a:ext cx="6557928" cy="479482"/>
      </dsp:txXfrm>
    </dsp:sp>
    <dsp:sp modelId="{42F0EB36-D35A-46F5-BEE5-BC50A92A57BD}">
      <dsp:nvSpPr>
        <dsp:cNvPr id="0" name=""/>
        <dsp:cNvSpPr/>
      </dsp:nvSpPr>
      <dsp:spPr>
        <a:xfrm>
          <a:off x="0" y="4522437"/>
          <a:ext cx="9442580"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865A48-13E6-40BB-81B2-3D035D1FE83D}">
      <dsp:nvSpPr>
        <dsp:cNvPr id="0" name=""/>
        <dsp:cNvSpPr/>
      </dsp:nvSpPr>
      <dsp:spPr>
        <a:xfrm>
          <a:off x="472129" y="4256757"/>
          <a:ext cx="6609806" cy="5313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9835" tIns="0" rIns="249835" bIns="0" numCol="1" spcCol="1270" anchor="ctr" anchorCtr="0">
          <a:noAutofit/>
        </a:bodyPr>
        <a:lstStyle/>
        <a:p>
          <a:pPr marL="0" lvl="0" indent="0" algn="l" defTabSz="800100">
            <a:lnSpc>
              <a:spcPct val="90000"/>
            </a:lnSpc>
            <a:spcBef>
              <a:spcPct val="0"/>
            </a:spcBef>
            <a:spcAft>
              <a:spcPct val="35000"/>
            </a:spcAft>
            <a:buNone/>
          </a:pPr>
          <a:r>
            <a:rPr lang="en-US" sz="1800" kern="1200" dirty="0">
              <a:solidFill>
                <a:schemeClr val="tx1"/>
              </a:solidFill>
            </a:rPr>
            <a:t>Identify the mild, moderate, and severe opioid withdrawal based on the Subjective Opioid Withdrawal Scale  (SOWS)</a:t>
          </a:r>
        </a:p>
      </dsp:txBody>
      <dsp:txXfrm>
        <a:off x="498068" y="4282696"/>
        <a:ext cx="6557928" cy="479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21AFA-6776-4A10-9F22-313F14859837}">
      <dsp:nvSpPr>
        <dsp:cNvPr id="0" name=""/>
        <dsp:cNvSpPr/>
      </dsp:nvSpPr>
      <dsp:spPr>
        <a:xfrm>
          <a:off x="1884" y="356495"/>
          <a:ext cx="2911471" cy="1164588"/>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solidFill>
                <a:schemeClr val="tx2"/>
              </a:solidFill>
            </a:rPr>
            <a:t>DSM V Criteria</a:t>
          </a:r>
        </a:p>
      </dsp:txBody>
      <dsp:txXfrm>
        <a:off x="584178" y="356495"/>
        <a:ext cx="1746883" cy="1164588"/>
      </dsp:txXfrm>
    </dsp:sp>
    <dsp:sp modelId="{07E1249B-9F68-4FEA-82EB-2D0059BFBDB3}">
      <dsp:nvSpPr>
        <dsp:cNvPr id="0" name=""/>
        <dsp:cNvSpPr/>
      </dsp:nvSpPr>
      <dsp:spPr>
        <a:xfrm>
          <a:off x="2534864" y="455485"/>
          <a:ext cx="2416521" cy="966608"/>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solidFill>
                <a:schemeClr val="tx2"/>
              </a:solidFill>
            </a:rPr>
            <a:t>Diagnostic</a:t>
          </a:r>
        </a:p>
      </dsp:txBody>
      <dsp:txXfrm>
        <a:off x="3018168" y="455485"/>
        <a:ext cx="1449913" cy="966608"/>
      </dsp:txXfrm>
    </dsp:sp>
    <dsp:sp modelId="{9FA39846-960F-447C-A28C-108A88D1A803}">
      <dsp:nvSpPr>
        <dsp:cNvPr id="0" name=""/>
        <dsp:cNvSpPr/>
      </dsp:nvSpPr>
      <dsp:spPr>
        <a:xfrm>
          <a:off x="4613072" y="455485"/>
          <a:ext cx="2416521" cy="966608"/>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solidFill>
                <a:schemeClr val="tx2"/>
              </a:solidFill>
            </a:rPr>
            <a:t>Clinician</a:t>
          </a:r>
        </a:p>
      </dsp:txBody>
      <dsp:txXfrm>
        <a:off x="5096376" y="455485"/>
        <a:ext cx="1449913" cy="966608"/>
      </dsp:txXfrm>
    </dsp:sp>
    <dsp:sp modelId="{0B49E182-A05D-40F6-BB61-63E714EFD8D1}">
      <dsp:nvSpPr>
        <dsp:cNvPr id="0" name=""/>
        <dsp:cNvSpPr/>
      </dsp:nvSpPr>
      <dsp:spPr>
        <a:xfrm>
          <a:off x="1884" y="1684126"/>
          <a:ext cx="2911471" cy="1164588"/>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solidFill>
                <a:schemeClr val="tx2"/>
              </a:solidFill>
            </a:rPr>
            <a:t>American Society of Addiction Medicine Criteria</a:t>
          </a:r>
        </a:p>
      </dsp:txBody>
      <dsp:txXfrm>
        <a:off x="584178" y="1684126"/>
        <a:ext cx="1746883" cy="1164588"/>
      </dsp:txXfrm>
    </dsp:sp>
    <dsp:sp modelId="{41AA69BA-C2FD-4EE8-8851-EF4580B23F34}">
      <dsp:nvSpPr>
        <dsp:cNvPr id="0" name=""/>
        <dsp:cNvSpPr/>
      </dsp:nvSpPr>
      <dsp:spPr>
        <a:xfrm>
          <a:off x="2534864" y="1783116"/>
          <a:ext cx="2416521" cy="966608"/>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t>Objective standards</a:t>
          </a:r>
        </a:p>
      </dsp:txBody>
      <dsp:txXfrm>
        <a:off x="3018168" y="1783116"/>
        <a:ext cx="1449913" cy="966608"/>
      </dsp:txXfrm>
    </dsp:sp>
    <dsp:sp modelId="{3122AE87-23C9-4FAA-A6A9-B2827FE6D9CA}">
      <dsp:nvSpPr>
        <dsp:cNvPr id="0" name=""/>
        <dsp:cNvSpPr/>
      </dsp:nvSpPr>
      <dsp:spPr>
        <a:xfrm>
          <a:off x="4613072" y="1783116"/>
          <a:ext cx="2416521" cy="966608"/>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t>Least intensive treatment service</a:t>
          </a:r>
        </a:p>
      </dsp:txBody>
      <dsp:txXfrm>
        <a:off x="5096376" y="1783116"/>
        <a:ext cx="1449913" cy="966608"/>
      </dsp:txXfrm>
    </dsp:sp>
    <dsp:sp modelId="{177816B5-1993-4656-AD3B-307C7B56E5A1}">
      <dsp:nvSpPr>
        <dsp:cNvPr id="0" name=""/>
        <dsp:cNvSpPr/>
      </dsp:nvSpPr>
      <dsp:spPr>
        <a:xfrm>
          <a:off x="1884" y="3011757"/>
          <a:ext cx="2911471" cy="1164588"/>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solidFill>
                <a:schemeClr val="tx2"/>
              </a:solidFill>
            </a:rPr>
            <a:t>Clinical Opioid Withdrawal Scale</a:t>
          </a:r>
        </a:p>
      </dsp:txBody>
      <dsp:txXfrm>
        <a:off x="584178" y="3011757"/>
        <a:ext cx="1746883" cy="1164588"/>
      </dsp:txXfrm>
    </dsp:sp>
    <dsp:sp modelId="{9E0EC28E-4CD3-4373-83DD-7827B91A48B9}">
      <dsp:nvSpPr>
        <dsp:cNvPr id="0" name=""/>
        <dsp:cNvSpPr/>
      </dsp:nvSpPr>
      <dsp:spPr>
        <a:xfrm>
          <a:off x="2528964" y="3111626"/>
          <a:ext cx="2416521" cy="966608"/>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t>Brief </a:t>
          </a:r>
        </a:p>
      </dsp:txBody>
      <dsp:txXfrm>
        <a:off x="3012268" y="3111626"/>
        <a:ext cx="1449913" cy="966608"/>
      </dsp:txXfrm>
    </dsp:sp>
    <dsp:sp modelId="{ADC3747B-0488-43C8-A555-E19B49A953C2}">
      <dsp:nvSpPr>
        <dsp:cNvPr id="0" name=""/>
        <dsp:cNvSpPr/>
      </dsp:nvSpPr>
      <dsp:spPr>
        <a:xfrm>
          <a:off x="4613072" y="3110747"/>
          <a:ext cx="2416521" cy="966608"/>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a:t>Clinician</a:t>
          </a:r>
        </a:p>
      </dsp:txBody>
      <dsp:txXfrm>
        <a:off x="5096376" y="3110747"/>
        <a:ext cx="1449913" cy="966608"/>
      </dsp:txXfrm>
    </dsp:sp>
    <dsp:sp modelId="{5760B63A-CDC1-4FB7-8773-4379A41FED1F}">
      <dsp:nvSpPr>
        <dsp:cNvPr id="0" name=""/>
        <dsp:cNvSpPr/>
      </dsp:nvSpPr>
      <dsp:spPr>
        <a:xfrm>
          <a:off x="1884" y="4339388"/>
          <a:ext cx="2911471" cy="1164588"/>
        </a:xfrm>
        <a:prstGeom prst="chevr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dirty="0">
              <a:solidFill>
                <a:schemeClr val="tx2"/>
              </a:solidFill>
            </a:rPr>
            <a:t>Subjective Opioid Withdrawal Scale</a:t>
          </a:r>
        </a:p>
      </dsp:txBody>
      <dsp:txXfrm>
        <a:off x="584178" y="4339388"/>
        <a:ext cx="1746883" cy="1164588"/>
      </dsp:txXfrm>
    </dsp:sp>
    <dsp:sp modelId="{4435A72D-1969-4980-862E-2B36AEF5556C}">
      <dsp:nvSpPr>
        <dsp:cNvPr id="0" name=""/>
        <dsp:cNvSpPr/>
      </dsp:nvSpPr>
      <dsp:spPr>
        <a:xfrm>
          <a:off x="2534864" y="4438378"/>
          <a:ext cx="2416521" cy="966608"/>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a:t>Brief</a:t>
          </a:r>
        </a:p>
      </dsp:txBody>
      <dsp:txXfrm>
        <a:off x="3018168" y="4438378"/>
        <a:ext cx="1449913" cy="966608"/>
      </dsp:txXfrm>
    </dsp:sp>
    <dsp:sp modelId="{1294A53D-A7C3-4C11-9CB0-E00A253D3E59}">
      <dsp:nvSpPr>
        <dsp:cNvPr id="0" name=""/>
        <dsp:cNvSpPr/>
      </dsp:nvSpPr>
      <dsp:spPr>
        <a:xfrm>
          <a:off x="4613072" y="4438378"/>
          <a:ext cx="2416521" cy="966608"/>
        </a:xfrm>
        <a:prstGeom prst="chevron">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1590" tIns="10795" rIns="0" bIns="10795" numCol="1" spcCol="1270" anchor="ctr" anchorCtr="0">
          <a:noAutofit/>
        </a:bodyPr>
        <a:lstStyle/>
        <a:p>
          <a:pPr marL="0" lvl="0" indent="0" algn="ctr" defTabSz="755650" rtl="0">
            <a:lnSpc>
              <a:spcPct val="90000"/>
            </a:lnSpc>
            <a:spcBef>
              <a:spcPct val="0"/>
            </a:spcBef>
            <a:spcAft>
              <a:spcPct val="35000"/>
            </a:spcAft>
            <a:buNone/>
          </a:pPr>
          <a:r>
            <a:rPr lang="en-US" sz="1700" kern="1200"/>
            <a:t>Patient </a:t>
          </a:r>
        </a:p>
      </dsp:txBody>
      <dsp:txXfrm>
        <a:off x="5096376" y="4438378"/>
        <a:ext cx="1449913" cy="9666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A069F7-42FB-4B33-9D8A-4CDC72CD26B5}">
      <dsp:nvSpPr>
        <dsp:cNvPr id="0" name=""/>
        <dsp:cNvSpPr/>
      </dsp:nvSpPr>
      <dsp:spPr>
        <a:xfrm>
          <a:off x="31172" y="860946"/>
          <a:ext cx="2795723" cy="167743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2">
                  <a:lumMod val="50000"/>
                </a:schemeClr>
              </a:solidFill>
            </a:rPr>
            <a:t>Consider the whole person.</a:t>
          </a:r>
        </a:p>
      </dsp:txBody>
      <dsp:txXfrm>
        <a:off x="31172" y="860946"/>
        <a:ext cx="2795723" cy="1677434"/>
      </dsp:txXfrm>
    </dsp:sp>
    <dsp:sp modelId="{BFA2EDF3-EA18-458C-BDB5-CA1170B1AE86}">
      <dsp:nvSpPr>
        <dsp:cNvPr id="0" name=""/>
        <dsp:cNvSpPr/>
      </dsp:nvSpPr>
      <dsp:spPr>
        <a:xfrm>
          <a:off x="3075296" y="892113"/>
          <a:ext cx="2795723" cy="167743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endParaRPr lang="en-US" sz="2200" kern="1200" dirty="0">
            <a:solidFill>
              <a:schemeClr val="tx2">
                <a:lumMod val="50000"/>
              </a:schemeClr>
            </a:solidFill>
          </a:endParaRPr>
        </a:p>
        <a:p>
          <a:pPr marL="0" lvl="0" indent="0" algn="ctr" defTabSz="977900">
            <a:lnSpc>
              <a:spcPct val="90000"/>
            </a:lnSpc>
            <a:spcBef>
              <a:spcPct val="0"/>
            </a:spcBef>
            <a:spcAft>
              <a:spcPct val="35000"/>
            </a:spcAft>
            <a:buNone/>
          </a:pPr>
          <a:r>
            <a:rPr lang="en-US" sz="2200" kern="1200" dirty="0">
              <a:solidFill>
                <a:schemeClr val="tx2">
                  <a:lumMod val="50000"/>
                </a:schemeClr>
              </a:solidFill>
            </a:rPr>
            <a:t>Design treatment for the specific patient.</a:t>
          </a:r>
        </a:p>
        <a:p>
          <a:pPr marL="0" lvl="0" indent="0" algn="ctr" defTabSz="977900">
            <a:lnSpc>
              <a:spcPct val="90000"/>
            </a:lnSpc>
            <a:spcBef>
              <a:spcPct val="0"/>
            </a:spcBef>
            <a:spcAft>
              <a:spcPct val="35000"/>
            </a:spcAft>
            <a:buNone/>
          </a:pPr>
          <a:endParaRPr lang="en-US" sz="2200" kern="1200" dirty="0"/>
        </a:p>
      </dsp:txBody>
      <dsp:txXfrm>
        <a:off x="3075296" y="892113"/>
        <a:ext cx="2795723" cy="1677434"/>
      </dsp:txXfrm>
    </dsp:sp>
    <dsp:sp modelId="{7D70DC80-F166-4079-9C74-8574A0F55BE7}">
      <dsp:nvSpPr>
        <dsp:cNvPr id="0" name=""/>
        <dsp:cNvSpPr/>
      </dsp:nvSpPr>
      <dsp:spPr>
        <a:xfrm>
          <a:off x="6150592" y="892113"/>
          <a:ext cx="2795723" cy="167743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2">
                  <a:lumMod val="50000"/>
                </a:schemeClr>
              </a:solidFill>
            </a:rPr>
            <a:t>Individualize treatment times.</a:t>
          </a:r>
        </a:p>
      </dsp:txBody>
      <dsp:txXfrm>
        <a:off x="6150592" y="892113"/>
        <a:ext cx="2795723" cy="1677434"/>
      </dsp:txXfrm>
    </dsp:sp>
    <dsp:sp modelId="{E62CBED6-EADA-4232-8CE9-37F130222AE2}">
      <dsp:nvSpPr>
        <dsp:cNvPr id="0" name=""/>
        <dsp:cNvSpPr/>
      </dsp:nvSpPr>
      <dsp:spPr>
        <a:xfrm>
          <a:off x="0" y="2866044"/>
          <a:ext cx="2795723" cy="167743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2">
                  <a:lumMod val="50000"/>
                </a:schemeClr>
              </a:solidFill>
            </a:rPr>
            <a:t>“Failure” is not a treatment prerequisite.</a:t>
          </a:r>
        </a:p>
      </dsp:txBody>
      <dsp:txXfrm>
        <a:off x="0" y="2866044"/>
        <a:ext cx="2795723" cy="1677434"/>
      </dsp:txXfrm>
    </dsp:sp>
    <dsp:sp modelId="{B2A5F4E5-FBD6-4920-961A-2E840A1BB2EF}">
      <dsp:nvSpPr>
        <dsp:cNvPr id="0" name=""/>
        <dsp:cNvSpPr/>
      </dsp:nvSpPr>
      <dsp:spPr>
        <a:xfrm>
          <a:off x="3075296" y="2849119"/>
          <a:ext cx="2795723" cy="167743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solidFill>
                <a:schemeClr val="tx2">
                  <a:lumMod val="50000"/>
                </a:schemeClr>
              </a:solidFill>
            </a:rPr>
            <a:t>Provide a spectrum of services</a:t>
          </a:r>
        </a:p>
      </dsp:txBody>
      <dsp:txXfrm>
        <a:off x="3075296" y="2849119"/>
        <a:ext cx="2795723" cy="1677434"/>
      </dsp:txXfrm>
    </dsp:sp>
    <dsp:sp modelId="{701AC8C7-5D3C-4FBF-B350-484B5954C5A7}">
      <dsp:nvSpPr>
        <dsp:cNvPr id="0" name=""/>
        <dsp:cNvSpPr/>
      </dsp:nvSpPr>
      <dsp:spPr>
        <a:xfrm>
          <a:off x="6150592" y="2849119"/>
          <a:ext cx="2795723" cy="167743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err="1">
              <a:solidFill>
                <a:schemeClr val="tx2">
                  <a:lumMod val="50000"/>
                </a:schemeClr>
              </a:solidFill>
            </a:rPr>
            <a:t>Reconceptualize</a:t>
          </a:r>
          <a:r>
            <a:rPr lang="en-US" sz="2200" kern="1200" dirty="0">
              <a:solidFill>
                <a:schemeClr val="tx2">
                  <a:lumMod val="50000"/>
                </a:schemeClr>
              </a:solidFill>
            </a:rPr>
            <a:t> the definition of “addiction.”</a:t>
          </a:r>
        </a:p>
      </dsp:txBody>
      <dsp:txXfrm>
        <a:off x="6150592" y="2849119"/>
        <a:ext cx="2795723" cy="16774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FE2E6F-BD24-4466-A554-514CDAAFE8F4}">
      <dsp:nvSpPr>
        <dsp:cNvPr id="0" name=""/>
        <dsp:cNvSpPr/>
      </dsp:nvSpPr>
      <dsp:spPr>
        <a:xfrm>
          <a:off x="609599" y="0"/>
          <a:ext cx="6908800"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EB2AFE-41E5-43F9-B34A-601588941486}">
      <dsp:nvSpPr>
        <dsp:cNvPr id="0" name=""/>
        <dsp:cNvSpPr/>
      </dsp:nvSpPr>
      <dsp:spPr>
        <a:xfrm>
          <a:off x="8731" y="1625600"/>
          <a:ext cx="2616200" cy="216746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tx2">
                  <a:lumMod val="50000"/>
                </a:schemeClr>
              </a:solidFill>
            </a:rPr>
            <a:t>Assessing</a:t>
          </a:r>
        </a:p>
      </dsp:txBody>
      <dsp:txXfrm>
        <a:off x="114538" y="1731407"/>
        <a:ext cx="2404586" cy="1955852"/>
      </dsp:txXfrm>
    </dsp:sp>
    <dsp:sp modelId="{C8561E03-76D1-4C26-90B3-315B7515DBDC}">
      <dsp:nvSpPr>
        <dsp:cNvPr id="0" name=""/>
        <dsp:cNvSpPr/>
      </dsp:nvSpPr>
      <dsp:spPr>
        <a:xfrm>
          <a:off x="2755899" y="1625600"/>
          <a:ext cx="2616200" cy="216746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tx2">
                  <a:lumMod val="50000"/>
                </a:schemeClr>
              </a:solidFill>
            </a:rPr>
            <a:t>Identifying</a:t>
          </a:r>
        </a:p>
      </dsp:txBody>
      <dsp:txXfrm>
        <a:off x="2861706" y="1731407"/>
        <a:ext cx="2404586" cy="1955852"/>
      </dsp:txXfrm>
    </dsp:sp>
    <dsp:sp modelId="{A87D1E41-253A-4B65-A26F-40EF297B741F}">
      <dsp:nvSpPr>
        <dsp:cNvPr id="0" name=""/>
        <dsp:cNvSpPr/>
      </dsp:nvSpPr>
      <dsp:spPr>
        <a:xfrm>
          <a:off x="5503068" y="1625600"/>
          <a:ext cx="2616200" cy="216746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tx2">
                  <a:lumMod val="50000"/>
                </a:schemeClr>
              </a:solidFill>
            </a:rPr>
            <a:t>Providing/ Evaluating</a:t>
          </a:r>
        </a:p>
      </dsp:txBody>
      <dsp:txXfrm>
        <a:off x="5608875" y="1731407"/>
        <a:ext cx="2404586" cy="19558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41A5D5-6AE8-46B7-A020-485A40C5AA6D}">
      <dsp:nvSpPr>
        <dsp:cNvPr id="0" name=""/>
        <dsp:cNvSpPr/>
      </dsp:nvSpPr>
      <dsp:spPr>
        <a:xfrm>
          <a:off x="0" y="511533"/>
          <a:ext cx="8128000" cy="756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B4492EE-8FD9-4141-A5D0-149F5F4F5B28}">
      <dsp:nvSpPr>
        <dsp:cNvPr id="0" name=""/>
        <dsp:cNvSpPr/>
      </dsp:nvSpPr>
      <dsp:spPr>
        <a:xfrm>
          <a:off x="406400" y="68733"/>
          <a:ext cx="5689600" cy="885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333500">
            <a:lnSpc>
              <a:spcPct val="90000"/>
            </a:lnSpc>
            <a:spcBef>
              <a:spcPct val="0"/>
            </a:spcBef>
            <a:spcAft>
              <a:spcPct val="35000"/>
            </a:spcAft>
            <a:buNone/>
          </a:pPr>
          <a:r>
            <a:rPr lang="en-US" sz="3000" kern="1200" dirty="0">
              <a:solidFill>
                <a:schemeClr val="tx2">
                  <a:lumMod val="50000"/>
                </a:schemeClr>
              </a:solidFill>
            </a:rPr>
            <a:t>WHAT DOES THE PATIENT WANT? WHY NOW?</a:t>
          </a:r>
        </a:p>
      </dsp:txBody>
      <dsp:txXfrm>
        <a:off x="449631" y="111964"/>
        <a:ext cx="5603138" cy="799138"/>
      </dsp:txXfrm>
    </dsp:sp>
    <dsp:sp modelId="{2E7F10AF-5B06-4D0B-A971-37BC14F59DE2}">
      <dsp:nvSpPr>
        <dsp:cNvPr id="0" name=""/>
        <dsp:cNvSpPr/>
      </dsp:nvSpPr>
      <dsp:spPr>
        <a:xfrm>
          <a:off x="0" y="1872333"/>
          <a:ext cx="8128000" cy="756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358CBD-B1A8-4EC8-A224-3D47E8C60C6B}">
      <dsp:nvSpPr>
        <dsp:cNvPr id="0" name=""/>
        <dsp:cNvSpPr/>
      </dsp:nvSpPr>
      <dsp:spPr>
        <a:xfrm>
          <a:off x="406400" y="1429533"/>
          <a:ext cx="5689600" cy="885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333500">
            <a:lnSpc>
              <a:spcPct val="90000"/>
            </a:lnSpc>
            <a:spcBef>
              <a:spcPct val="0"/>
            </a:spcBef>
            <a:spcAft>
              <a:spcPct val="35000"/>
            </a:spcAft>
            <a:buNone/>
          </a:pPr>
          <a:r>
            <a:rPr lang="en-US" sz="3000" kern="1200" dirty="0">
              <a:solidFill>
                <a:schemeClr val="tx2">
                  <a:lumMod val="50000"/>
                </a:schemeClr>
              </a:solidFill>
            </a:rPr>
            <a:t>DOES THE PATIENT HAVE ANY IMMEDIATE NEEDS?</a:t>
          </a:r>
        </a:p>
      </dsp:txBody>
      <dsp:txXfrm>
        <a:off x="449631" y="1472764"/>
        <a:ext cx="5603138" cy="799138"/>
      </dsp:txXfrm>
    </dsp:sp>
    <dsp:sp modelId="{F3B4ED89-7324-4CB8-8BC2-A161E78BA0B7}">
      <dsp:nvSpPr>
        <dsp:cNvPr id="0" name=""/>
        <dsp:cNvSpPr/>
      </dsp:nvSpPr>
      <dsp:spPr>
        <a:xfrm>
          <a:off x="0" y="3233133"/>
          <a:ext cx="8128000" cy="756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D06749-40D4-4EFC-A78B-492A6F534764}">
      <dsp:nvSpPr>
        <dsp:cNvPr id="0" name=""/>
        <dsp:cNvSpPr/>
      </dsp:nvSpPr>
      <dsp:spPr>
        <a:xfrm>
          <a:off x="406400" y="2790333"/>
          <a:ext cx="5689600" cy="885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333500">
            <a:lnSpc>
              <a:spcPct val="90000"/>
            </a:lnSpc>
            <a:spcBef>
              <a:spcPct val="0"/>
            </a:spcBef>
            <a:spcAft>
              <a:spcPct val="35000"/>
            </a:spcAft>
            <a:buNone/>
          </a:pPr>
          <a:r>
            <a:rPr lang="en-US" sz="3000" kern="1200" dirty="0">
              <a:solidFill>
                <a:schemeClr val="tx2">
                  <a:lumMod val="50000"/>
                </a:schemeClr>
              </a:solidFill>
            </a:rPr>
            <a:t>ASSESS RISKS, NEEDS, AND STRENGTHS IN ALL LIFE AREAS</a:t>
          </a:r>
        </a:p>
      </dsp:txBody>
      <dsp:txXfrm>
        <a:off x="449631" y="2833564"/>
        <a:ext cx="5603138" cy="799138"/>
      </dsp:txXfrm>
    </dsp:sp>
    <dsp:sp modelId="{4665B968-108B-4AA2-A54D-2BF4A549591D}">
      <dsp:nvSpPr>
        <dsp:cNvPr id="0" name=""/>
        <dsp:cNvSpPr/>
      </dsp:nvSpPr>
      <dsp:spPr>
        <a:xfrm>
          <a:off x="0" y="4593933"/>
          <a:ext cx="8128000" cy="756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4BE9F4-DE0C-42EF-9B99-5288D15D597A}">
      <dsp:nvSpPr>
        <dsp:cNvPr id="0" name=""/>
        <dsp:cNvSpPr/>
      </dsp:nvSpPr>
      <dsp:spPr>
        <a:xfrm>
          <a:off x="406400" y="4151133"/>
          <a:ext cx="5689600" cy="8856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333500">
            <a:lnSpc>
              <a:spcPct val="90000"/>
            </a:lnSpc>
            <a:spcBef>
              <a:spcPct val="0"/>
            </a:spcBef>
            <a:spcAft>
              <a:spcPct val="35000"/>
            </a:spcAft>
            <a:buNone/>
          </a:pPr>
          <a:r>
            <a:rPr lang="en-US" sz="3000" kern="1200" dirty="0">
              <a:solidFill>
                <a:schemeClr val="tx2">
                  <a:lumMod val="50000"/>
                </a:schemeClr>
              </a:solidFill>
            </a:rPr>
            <a:t>IDENTIFY ANY DIAGNOSES</a:t>
          </a:r>
        </a:p>
      </dsp:txBody>
      <dsp:txXfrm>
        <a:off x="449631" y="4194364"/>
        <a:ext cx="5603138" cy="7991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BDDD8-7B0C-4109-83F1-A209E08DBF46}">
      <dsp:nvSpPr>
        <dsp:cNvPr id="0" name=""/>
        <dsp:cNvSpPr/>
      </dsp:nvSpPr>
      <dsp:spPr>
        <a:xfrm>
          <a:off x="-7218133" y="-1103424"/>
          <a:ext cx="8590715" cy="8590715"/>
        </a:xfrm>
        <a:prstGeom prst="blockArc">
          <a:avLst>
            <a:gd name="adj1" fmla="val 18900000"/>
            <a:gd name="adj2" fmla="val 2700000"/>
            <a:gd name="adj3" fmla="val 251"/>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9D6A8C-F59A-4DAF-B009-2A64FE80B9A6}">
      <dsp:nvSpPr>
        <dsp:cNvPr id="0" name=""/>
        <dsp:cNvSpPr/>
      </dsp:nvSpPr>
      <dsp:spPr>
        <a:xfrm>
          <a:off x="511028" y="336174"/>
          <a:ext cx="7526001" cy="6720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74"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solidFill>
                <a:schemeClr val="tx2">
                  <a:lumMod val="50000"/>
                </a:schemeClr>
              </a:solidFill>
            </a:rPr>
            <a:t>Dimension 1: Acute Intoxication and/or Withdrawal Potential</a:t>
          </a:r>
        </a:p>
      </dsp:txBody>
      <dsp:txXfrm>
        <a:off x="511028" y="336174"/>
        <a:ext cx="7526001" cy="672093"/>
      </dsp:txXfrm>
    </dsp:sp>
    <dsp:sp modelId="{C01C47DF-0243-4FDD-815D-3ADE7EAF5F9E}">
      <dsp:nvSpPr>
        <dsp:cNvPr id="0" name=""/>
        <dsp:cNvSpPr/>
      </dsp:nvSpPr>
      <dsp:spPr>
        <a:xfrm>
          <a:off x="90970" y="252162"/>
          <a:ext cx="840116" cy="84011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67D6D2-99B1-4C5F-BA43-4A99C97BBA18}">
      <dsp:nvSpPr>
        <dsp:cNvPr id="0" name=""/>
        <dsp:cNvSpPr/>
      </dsp:nvSpPr>
      <dsp:spPr>
        <a:xfrm>
          <a:off x="1063871" y="1344186"/>
          <a:ext cx="6973158" cy="6720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74"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solidFill>
                <a:schemeClr val="tx2">
                  <a:lumMod val="50000"/>
                </a:schemeClr>
              </a:solidFill>
            </a:rPr>
            <a:t>Dimension 2: Biomedical Conditions/Complications</a:t>
          </a:r>
        </a:p>
      </dsp:txBody>
      <dsp:txXfrm>
        <a:off x="1063871" y="1344186"/>
        <a:ext cx="6973158" cy="672093"/>
      </dsp:txXfrm>
    </dsp:sp>
    <dsp:sp modelId="{0424E971-05C7-4B4E-8080-F2BF44772F1A}">
      <dsp:nvSpPr>
        <dsp:cNvPr id="0" name=""/>
        <dsp:cNvSpPr/>
      </dsp:nvSpPr>
      <dsp:spPr>
        <a:xfrm>
          <a:off x="643812" y="1260175"/>
          <a:ext cx="840116" cy="84011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0C23EC-4B55-45A8-8A90-174F3C64B7DE}">
      <dsp:nvSpPr>
        <dsp:cNvPr id="0" name=""/>
        <dsp:cNvSpPr/>
      </dsp:nvSpPr>
      <dsp:spPr>
        <a:xfrm>
          <a:off x="1327828" y="2378357"/>
          <a:ext cx="6720357" cy="6720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74"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solidFill>
                <a:schemeClr val="tx2">
                  <a:lumMod val="50000"/>
                </a:schemeClr>
              </a:solidFill>
            </a:rPr>
            <a:t>Dimension 3: Emotional/Behavioral /Cognitive Conditions and Complications</a:t>
          </a:r>
        </a:p>
      </dsp:txBody>
      <dsp:txXfrm>
        <a:off x="1327828" y="2378357"/>
        <a:ext cx="6720357" cy="672093"/>
      </dsp:txXfrm>
    </dsp:sp>
    <dsp:sp modelId="{4F8BB663-6148-492D-8BB7-B50F44F3CD07}">
      <dsp:nvSpPr>
        <dsp:cNvPr id="0" name=""/>
        <dsp:cNvSpPr/>
      </dsp:nvSpPr>
      <dsp:spPr>
        <a:xfrm>
          <a:off x="896613" y="2268187"/>
          <a:ext cx="840116" cy="84011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C59E1D-D7CA-4321-83ED-C791AD1C407C}">
      <dsp:nvSpPr>
        <dsp:cNvPr id="0" name=""/>
        <dsp:cNvSpPr/>
      </dsp:nvSpPr>
      <dsp:spPr>
        <a:xfrm>
          <a:off x="1316672" y="3359573"/>
          <a:ext cx="6720357" cy="6720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74"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solidFill>
                <a:schemeClr val="tx2">
                  <a:lumMod val="50000"/>
                </a:schemeClr>
              </a:solidFill>
            </a:rPr>
            <a:t>Dimension 4: Readiness to Change</a:t>
          </a:r>
        </a:p>
      </dsp:txBody>
      <dsp:txXfrm>
        <a:off x="1316672" y="3359573"/>
        <a:ext cx="6720357" cy="672093"/>
      </dsp:txXfrm>
    </dsp:sp>
    <dsp:sp modelId="{CC7BD16A-D12B-46A0-9B60-286F55763F66}">
      <dsp:nvSpPr>
        <dsp:cNvPr id="0" name=""/>
        <dsp:cNvSpPr/>
      </dsp:nvSpPr>
      <dsp:spPr>
        <a:xfrm>
          <a:off x="896613" y="3275561"/>
          <a:ext cx="840116" cy="84011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AA8E81-8526-4AC8-B09C-C6636862DF50}">
      <dsp:nvSpPr>
        <dsp:cNvPr id="0" name=""/>
        <dsp:cNvSpPr/>
      </dsp:nvSpPr>
      <dsp:spPr>
        <a:xfrm>
          <a:off x="1063871" y="4367585"/>
          <a:ext cx="6973158" cy="6720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74"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solidFill>
                <a:schemeClr val="tx2">
                  <a:lumMod val="50000"/>
                </a:schemeClr>
              </a:solidFill>
            </a:rPr>
            <a:t>Dimension 5: Relapse/Continued Use/Continued Problem Potential</a:t>
          </a:r>
        </a:p>
      </dsp:txBody>
      <dsp:txXfrm>
        <a:off x="1063871" y="4367585"/>
        <a:ext cx="6973158" cy="672093"/>
      </dsp:txXfrm>
    </dsp:sp>
    <dsp:sp modelId="{F2A10A85-9E17-48F8-8371-C40841383D2B}">
      <dsp:nvSpPr>
        <dsp:cNvPr id="0" name=""/>
        <dsp:cNvSpPr/>
      </dsp:nvSpPr>
      <dsp:spPr>
        <a:xfrm>
          <a:off x="643812" y="4283574"/>
          <a:ext cx="840116" cy="84011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BFF833-A6F2-440B-B849-1CAE36DE5BF6}">
      <dsp:nvSpPr>
        <dsp:cNvPr id="0" name=""/>
        <dsp:cNvSpPr/>
      </dsp:nvSpPr>
      <dsp:spPr>
        <a:xfrm>
          <a:off x="511028" y="5375598"/>
          <a:ext cx="7526001" cy="67209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74" tIns="53340" rIns="53340" bIns="53340" numCol="1" spcCol="1270" anchor="ctr" anchorCtr="0">
          <a:noAutofit/>
        </a:bodyPr>
        <a:lstStyle/>
        <a:p>
          <a:pPr marL="0" lvl="0" indent="0" algn="l" defTabSz="933450">
            <a:lnSpc>
              <a:spcPct val="90000"/>
            </a:lnSpc>
            <a:spcBef>
              <a:spcPct val="0"/>
            </a:spcBef>
            <a:spcAft>
              <a:spcPct val="35000"/>
            </a:spcAft>
            <a:buNone/>
          </a:pPr>
          <a:r>
            <a:rPr lang="en-US" sz="2100" kern="1200" dirty="0"/>
            <a:t> </a:t>
          </a:r>
          <a:r>
            <a:rPr lang="en-US" sz="2100" kern="1200" dirty="0">
              <a:solidFill>
                <a:schemeClr val="tx2">
                  <a:lumMod val="50000"/>
                </a:schemeClr>
              </a:solidFill>
            </a:rPr>
            <a:t>Dimension 6: Recovery Environment</a:t>
          </a:r>
        </a:p>
      </dsp:txBody>
      <dsp:txXfrm>
        <a:off x="511028" y="5375598"/>
        <a:ext cx="7526001" cy="672093"/>
      </dsp:txXfrm>
    </dsp:sp>
    <dsp:sp modelId="{C71DD18E-4C2E-4671-AB89-401D004EE908}">
      <dsp:nvSpPr>
        <dsp:cNvPr id="0" name=""/>
        <dsp:cNvSpPr/>
      </dsp:nvSpPr>
      <dsp:spPr>
        <a:xfrm>
          <a:off x="90970" y="5291586"/>
          <a:ext cx="840116" cy="84011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FC63DF-8254-4D36-A065-E24B0F3D9E17}">
      <dsp:nvSpPr>
        <dsp:cNvPr id="0" name=""/>
        <dsp:cNvSpPr/>
      </dsp:nvSpPr>
      <dsp:spPr>
        <a:xfrm>
          <a:off x="0" y="502713"/>
          <a:ext cx="812800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5E46CA-3531-4E4D-ACC9-E30CC54FA41E}">
      <dsp:nvSpPr>
        <dsp:cNvPr id="0" name=""/>
        <dsp:cNvSpPr/>
      </dsp:nvSpPr>
      <dsp:spPr>
        <a:xfrm>
          <a:off x="406400" y="163233"/>
          <a:ext cx="5689600"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22350">
            <a:lnSpc>
              <a:spcPct val="90000"/>
            </a:lnSpc>
            <a:spcBef>
              <a:spcPct val="0"/>
            </a:spcBef>
            <a:spcAft>
              <a:spcPct val="35000"/>
            </a:spcAft>
            <a:buNone/>
          </a:pPr>
          <a:r>
            <a:rPr lang="en-US" sz="2300" kern="1200" dirty="0">
              <a:solidFill>
                <a:schemeClr val="tx2">
                  <a:lumMod val="50000"/>
                </a:schemeClr>
              </a:solidFill>
            </a:rPr>
            <a:t>IDENTIFY THE SEVERITY AND LEVEL OF FUNCTIONING</a:t>
          </a:r>
        </a:p>
      </dsp:txBody>
      <dsp:txXfrm>
        <a:off x="439544" y="196377"/>
        <a:ext cx="5623312" cy="612672"/>
      </dsp:txXfrm>
    </dsp:sp>
    <dsp:sp modelId="{EA164C03-B8DB-402E-98EA-A9A4DFD1F84B}">
      <dsp:nvSpPr>
        <dsp:cNvPr id="0" name=""/>
        <dsp:cNvSpPr/>
      </dsp:nvSpPr>
      <dsp:spPr>
        <a:xfrm>
          <a:off x="0" y="1545993"/>
          <a:ext cx="812800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121559-AADD-4313-87E3-53C2C03950F0}">
      <dsp:nvSpPr>
        <dsp:cNvPr id="0" name=""/>
        <dsp:cNvSpPr/>
      </dsp:nvSpPr>
      <dsp:spPr>
        <a:xfrm>
          <a:off x="406400" y="1206513"/>
          <a:ext cx="5689600"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22350">
            <a:lnSpc>
              <a:spcPct val="90000"/>
            </a:lnSpc>
            <a:spcBef>
              <a:spcPct val="0"/>
            </a:spcBef>
            <a:spcAft>
              <a:spcPct val="35000"/>
            </a:spcAft>
            <a:buNone/>
          </a:pPr>
          <a:r>
            <a:rPr lang="en-US" sz="2300" kern="1200" dirty="0">
              <a:solidFill>
                <a:schemeClr val="tx2">
                  <a:lumMod val="50000"/>
                </a:schemeClr>
              </a:solidFill>
            </a:rPr>
            <a:t>IDENTIFY WHICH LIFE AREAS ARE CURRENTLY MOST IMPORTANT</a:t>
          </a:r>
        </a:p>
      </dsp:txBody>
      <dsp:txXfrm>
        <a:off x="439544" y="1239657"/>
        <a:ext cx="5623312" cy="612672"/>
      </dsp:txXfrm>
    </dsp:sp>
    <dsp:sp modelId="{A9FC2E71-CB16-4181-A968-86734852B3F1}">
      <dsp:nvSpPr>
        <dsp:cNvPr id="0" name=""/>
        <dsp:cNvSpPr/>
      </dsp:nvSpPr>
      <dsp:spPr>
        <a:xfrm>
          <a:off x="0" y="2589273"/>
          <a:ext cx="812800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2C1FBCE-B305-47BE-9442-5A58AB6FFE7A}">
      <dsp:nvSpPr>
        <dsp:cNvPr id="0" name=""/>
        <dsp:cNvSpPr/>
      </dsp:nvSpPr>
      <dsp:spPr>
        <a:xfrm>
          <a:off x="406400" y="2249793"/>
          <a:ext cx="5689600"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22350">
            <a:lnSpc>
              <a:spcPct val="90000"/>
            </a:lnSpc>
            <a:spcBef>
              <a:spcPct val="0"/>
            </a:spcBef>
            <a:spcAft>
              <a:spcPct val="35000"/>
            </a:spcAft>
            <a:buNone/>
          </a:pPr>
          <a:r>
            <a:rPr lang="en-US" sz="2300" kern="1200" dirty="0">
              <a:solidFill>
                <a:schemeClr val="tx2">
                  <a:lumMod val="50000"/>
                </a:schemeClr>
              </a:solidFill>
            </a:rPr>
            <a:t>DETERMINE TREATMENT PRIORITIES</a:t>
          </a:r>
        </a:p>
      </dsp:txBody>
      <dsp:txXfrm>
        <a:off x="439544" y="2282937"/>
        <a:ext cx="5623312" cy="612672"/>
      </dsp:txXfrm>
    </dsp:sp>
    <dsp:sp modelId="{0FBFE1FB-F84A-4D30-B2D9-EEB20A63E896}">
      <dsp:nvSpPr>
        <dsp:cNvPr id="0" name=""/>
        <dsp:cNvSpPr/>
      </dsp:nvSpPr>
      <dsp:spPr>
        <a:xfrm>
          <a:off x="0" y="3632553"/>
          <a:ext cx="812800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1F2A71-3954-401E-A995-2470FF9E8CC9}">
      <dsp:nvSpPr>
        <dsp:cNvPr id="0" name=""/>
        <dsp:cNvSpPr/>
      </dsp:nvSpPr>
      <dsp:spPr>
        <a:xfrm>
          <a:off x="406400" y="3293073"/>
          <a:ext cx="5689600"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22350">
            <a:lnSpc>
              <a:spcPct val="90000"/>
            </a:lnSpc>
            <a:spcBef>
              <a:spcPct val="0"/>
            </a:spcBef>
            <a:spcAft>
              <a:spcPct val="35000"/>
            </a:spcAft>
            <a:buNone/>
          </a:pPr>
          <a:r>
            <a:rPr lang="en-US" sz="2300" kern="1200" dirty="0">
              <a:solidFill>
                <a:schemeClr val="tx2">
                  <a:lumMod val="50000"/>
                </a:schemeClr>
              </a:solidFill>
            </a:rPr>
            <a:t>CHOOSE A SPECIFIC FOCUS AND TARGET FOR EACH PRIORITY LIFE AREA</a:t>
          </a:r>
        </a:p>
      </dsp:txBody>
      <dsp:txXfrm>
        <a:off x="439544" y="3326217"/>
        <a:ext cx="5623312" cy="612672"/>
      </dsp:txXfrm>
    </dsp:sp>
    <dsp:sp modelId="{D080B5DE-86F7-4B7E-90BD-E11FBE497599}">
      <dsp:nvSpPr>
        <dsp:cNvPr id="0" name=""/>
        <dsp:cNvSpPr/>
      </dsp:nvSpPr>
      <dsp:spPr>
        <a:xfrm>
          <a:off x="0" y="4675833"/>
          <a:ext cx="8128000" cy="579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FB3A2EB-1F4B-4963-8AF2-96810AB5857A}">
      <dsp:nvSpPr>
        <dsp:cNvPr id="0" name=""/>
        <dsp:cNvSpPr/>
      </dsp:nvSpPr>
      <dsp:spPr>
        <a:xfrm>
          <a:off x="406400" y="4336353"/>
          <a:ext cx="5689600" cy="6789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022350">
            <a:lnSpc>
              <a:spcPct val="90000"/>
            </a:lnSpc>
            <a:spcBef>
              <a:spcPct val="0"/>
            </a:spcBef>
            <a:spcAft>
              <a:spcPct val="35000"/>
            </a:spcAft>
            <a:buNone/>
          </a:pPr>
          <a:r>
            <a:rPr lang="en-US" sz="2300" kern="1200" dirty="0">
              <a:solidFill>
                <a:schemeClr val="tx2"/>
              </a:solidFill>
            </a:rPr>
            <a:t>W</a:t>
          </a:r>
          <a:r>
            <a:rPr lang="en-US" sz="2300" kern="1200" dirty="0">
              <a:solidFill>
                <a:schemeClr val="tx2">
                  <a:lumMod val="50000"/>
                </a:schemeClr>
              </a:solidFill>
            </a:rPr>
            <a:t>HAT SPECIFIC SERVICES ARE NEEDED FOR EACH LIFE AREA?</a:t>
          </a:r>
        </a:p>
      </dsp:txBody>
      <dsp:txXfrm>
        <a:off x="439544" y="4369497"/>
        <a:ext cx="5623312" cy="6126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3A974E-DB7D-49F2-A273-CE6C9AE87322}">
      <dsp:nvSpPr>
        <dsp:cNvPr id="0" name=""/>
        <dsp:cNvSpPr/>
      </dsp:nvSpPr>
      <dsp:spPr>
        <a:xfrm>
          <a:off x="0" y="1849473"/>
          <a:ext cx="8128000" cy="4284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08C80A9-1382-42C4-9ED0-CF6FC3C173BF}">
      <dsp:nvSpPr>
        <dsp:cNvPr id="0" name=""/>
        <dsp:cNvSpPr/>
      </dsp:nvSpPr>
      <dsp:spPr>
        <a:xfrm>
          <a:off x="406400" y="1598553"/>
          <a:ext cx="5689600" cy="5018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2">
                  <a:lumMod val="50000"/>
                </a:schemeClr>
              </a:solidFill>
            </a:rPr>
            <a:t>IDENTIFY THE INTENSITY OF SERVICES NEEDED FOR EACH LIFE AREA</a:t>
          </a:r>
        </a:p>
      </dsp:txBody>
      <dsp:txXfrm>
        <a:off x="430898" y="1623051"/>
        <a:ext cx="5640604" cy="452844"/>
      </dsp:txXfrm>
    </dsp:sp>
    <dsp:sp modelId="{FAF323FF-9CA9-4DA6-A781-BE6FD7581484}">
      <dsp:nvSpPr>
        <dsp:cNvPr id="0" name=""/>
        <dsp:cNvSpPr/>
      </dsp:nvSpPr>
      <dsp:spPr>
        <a:xfrm>
          <a:off x="0" y="2620593"/>
          <a:ext cx="8128000" cy="4284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9BA7BD-E9C3-4DF9-8BAD-2D7F4197B4CD}">
      <dsp:nvSpPr>
        <dsp:cNvPr id="0" name=""/>
        <dsp:cNvSpPr/>
      </dsp:nvSpPr>
      <dsp:spPr>
        <a:xfrm>
          <a:off x="406400" y="2369673"/>
          <a:ext cx="5689600" cy="5018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2">
                  <a:lumMod val="50000"/>
                </a:schemeClr>
              </a:solidFill>
            </a:rPr>
            <a:t>IDENTIFY WHERE THESE SERVICES CAN BE PROVIDED, IN THE LEAST INTENSIVE BUT SAFE LEVEL OF CARE</a:t>
          </a:r>
        </a:p>
      </dsp:txBody>
      <dsp:txXfrm>
        <a:off x="430898" y="2394171"/>
        <a:ext cx="5640604" cy="452844"/>
      </dsp:txXfrm>
    </dsp:sp>
    <dsp:sp modelId="{3EA71A7C-7073-4F7F-8400-2C173A848BA6}">
      <dsp:nvSpPr>
        <dsp:cNvPr id="0" name=""/>
        <dsp:cNvSpPr/>
      </dsp:nvSpPr>
      <dsp:spPr>
        <a:xfrm>
          <a:off x="0" y="3391713"/>
          <a:ext cx="8128000" cy="4284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4C1D5E-7376-415B-87FC-CC0ADF540E0E}">
      <dsp:nvSpPr>
        <dsp:cNvPr id="0" name=""/>
        <dsp:cNvSpPr/>
      </dsp:nvSpPr>
      <dsp:spPr>
        <a:xfrm>
          <a:off x="406400" y="3140793"/>
          <a:ext cx="5689600" cy="50184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755650">
            <a:lnSpc>
              <a:spcPct val="90000"/>
            </a:lnSpc>
            <a:spcBef>
              <a:spcPct val="0"/>
            </a:spcBef>
            <a:spcAft>
              <a:spcPct val="35000"/>
            </a:spcAft>
            <a:buNone/>
          </a:pPr>
          <a:r>
            <a:rPr lang="en-US" sz="1700" kern="1200" dirty="0">
              <a:solidFill>
                <a:schemeClr val="tx2">
                  <a:lumMod val="50000"/>
                </a:schemeClr>
              </a:solidFill>
            </a:rPr>
            <a:t>WHAT IS THE PROGRESS OF TREATMENT?</a:t>
          </a:r>
        </a:p>
      </dsp:txBody>
      <dsp:txXfrm>
        <a:off x="430898" y="3165291"/>
        <a:ext cx="5640604" cy="45284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190DAE-E2CB-40D5-8524-FAE5984BDDB6}">
      <dsp:nvSpPr>
        <dsp:cNvPr id="0" name=""/>
        <dsp:cNvSpPr/>
      </dsp:nvSpPr>
      <dsp:spPr>
        <a:xfrm rot="5400000">
          <a:off x="507673" y="1770520"/>
          <a:ext cx="1519334" cy="2528139"/>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115B0B-DAD7-41F3-BCAA-3A180F6C10FA}">
      <dsp:nvSpPr>
        <dsp:cNvPr id="0" name=""/>
        <dsp:cNvSpPr/>
      </dsp:nvSpPr>
      <dsp:spPr>
        <a:xfrm>
          <a:off x="254058" y="2525889"/>
          <a:ext cx="2282418" cy="2000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Identify priorities</a:t>
          </a:r>
        </a:p>
      </dsp:txBody>
      <dsp:txXfrm>
        <a:off x="254058" y="2525889"/>
        <a:ext cx="2282418" cy="2000673"/>
      </dsp:txXfrm>
    </dsp:sp>
    <dsp:sp modelId="{C82DD917-AA25-4CEC-8E79-BC33CE8C6596}">
      <dsp:nvSpPr>
        <dsp:cNvPr id="0" name=""/>
        <dsp:cNvSpPr/>
      </dsp:nvSpPr>
      <dsp:spPr>
        <a:xfrm>
          <a:off x="2105832" y="1584396"/>
          <a:ext cx="430644" cy="430644"/>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98B7E7-A3D6-42A2-AFA3-70F435E03811}">
      <dsp:nvSpPr>
        <dsp:cNvPr id="0" name=""/>
        <dsp:cNvSpPr/>
      </dsp:nvSpPr>
      <dsp:spPr>
        <a:xfrm rot="5400000">
          <a:off x="3301799" y="1079111"/>
          <a:ext cx="1519334" cy="2528139"/>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283F46-53F1-4549-A6FD-E34C5E8CBFDF}">
      <dsp:nvSpPr>
        <dsp:cNvPr id="0" name=""/>
        <dsp:cNvSpPr/>
      </dsp:nvSpPr>
      <dsp:spPr>
        <a:xfrm>
          <a:off x="3048184" y="1834480"/>
          <a:ext cx="2282418" cy="2000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Identify services</a:t>
          </a:r>
        </a:p>
      </dsp:txBody>
      <dsp:txXfrm>
        <a:off x="3048184" y="1834480"/>
        <a:ext cx="2282418" cy="2000673"/>
      </dsp:txXfrm>
    </dsp:sp>
    <dsp:sp modelId="{7C6DCD6C-A96B-493D-9F52-4BF72A1A5FC8}">
      <dsp:nvSpPr>
        <dsp:cNvPr id="0" name=""/>
        <dsp:cNvSpPr/>
      </dsp:nvSpPr>
      <dsp:spPr>
        <a:xfrm>
          <a:off x="4899957" y="892986"/>
          <a:ext cx="430644" cy="430644"/>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EAA06E-6C32-45CC-85DF-C73E3555732C}">
      <dsp:nvSpPr>
        <dsp:cNvPr id="0" name=""/>
        <dsp:cNvSpPr/>
      </dsp:nvSpPr>
      <dsp:spPr>
        <a:xfrm rot="5400000">
          <a:off x="6095925" y="387702"/>
          <a:ext cx="1519334" cy="2528139"/>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4ECC29-DF3C-4585-B549-CA2B4E41D659}">
      <dsp:nvSpPr>
        <dsp:cNvPr id="0" name=""/>
        <dsp:cNvSpPr/>
      </dsp:nvSpPr>
      <dsp:spPr>
        <a:xfrm>
          <a:off x="5842310" y="1143070"/>
          <a:ext cx="2282418" cy="2000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dirty="0"/>
            <a:t>Establishes what intensity</a:t>
          </a:r>
        </a:p>
      </dsp:txBody>
      <dsp:txXfrm>
        <a:off x="5842310" y="1143070"/>
        <a:ext cx="2282418" cy="200067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C21A99-707A-482A-B453-0D80EA9D2CFF}" type="datetimeFigureOut">
              <a:rPr lang="en-US" smtClean="0"/>
              <a:t>4/4/22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AAA2E9-7C12-4AD3-B77E-149CC1283F1C}" type="slidenum">
              <a:rPr lang="en-US" smtClean="0"/>
              <a:t>‹#›</a:t>
            </a:fld>
            <a:endParaRPr lang="en-US"/>
          </a:p>
        </p:txBody>
      </p:sp>
    </p:spTree>
    <p:extLst>
      <p:ext uri="{BB962C8B-B14F-4D97-AF65-F5344CB8AC3E}">
        <p14:creationId xmlns:p14="http://schemas.microsoft.com/office/powerpoint/2010/main" val="4226619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1</a:t>
            </a:fld>
            <a:endParaRPr lang="en-US"/>
          </a:p>
        </p:txBody>
      </p:sp>
    </p:spTree>
    <p:extLst>
      <p:ext uri="{BB962C8B-B14F-4D97-AF65-F5344CB8AC3E}">
        <p14:creationId xmlns:p14="http://schemas.microsoft.com/office/powerpoint/2010/main" val="1947742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information about a patient’s wants, immediate needs, and different life</a:t>
            </a:r>
          </a:p>
          <a:p>
            <a:r>
              <a:rPr lang="en-US" dirty="0"/>
              <a:t>areas has been gathered; We</a:t>
            </a:r>
            <a:r>
              <a:rPr lang="en-US" baseline="0" dirty="0"/>
              <a:t> </a:t>
            </a:r>
            <a:r>
              <a:rPr lang="en-US" dirty="0"/>
              <a:t> move into the second phase of</a:t>
            </a:r>
          </a:p>
          <a:p>
            <a:r>
              <a:rPr lang="en-US" dirty="0"/>
              <a:t>the decision-making process. This phase helps us</a:t>
            </a:r>
            <a:r>
              <a:rPr lang="en-US" baseline="0" dirty="0"/>
              <a:t> </a:t>
            </a:r>
            <a:r>
              <a:rPr lang="en-US" dirty="0"/>
              <a:t> identify what issues are of the</a:t>
            </a:r>
          </a:p>
          <a:p>
            <a:r>
              <a:rPr lang="en-US" dirty="0"/>
              <a:t>highest severity, and of the highest priority, to address in treatment.</a:t>
            </a:r>
          </a:p>
          <a:p>
            <a:r>
              <a:rPr lang="en-US" dirty="0"/>
              <a:t> clinical knowledge and training help to determine which issues and which life areas pose the biggest challenges. </a:t>
            </a:r>
          </a:p>
          <a:p>
            <a:r>
              <a:rPr lang="en-US" dirty="0"/>
              <a:t>The ASAM Criteria helps them rank these areas and choose which ones to target</a:t>
            </a:r>
          </a:p>
          <a:p>
            <a:r>
              <a:rPr lang="en-US" dirty="0"/>
              <a:t>during treatment. From here, teams can work with the</a:t>
            </a:r>
          </a:p>
          <a:p>
            <a:r>
              <a:rPr lang="en-US" dirty="0"/>
              <a:t>patient to figure out the specific services needed, and what goals to set. No</a:t>
            </a:r>
          </a:p>
          <a:p>
            <a:r>
              <a:rPr lang="en-US" dirty="0"/>
              <a:t>services are recommended that do not refer back to the patient’s needs and goals.</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11</a:t>
            </a:fld>
            <a:endParaRPr lang="en-US"/>
          </a:p>
        </p:txBody>
      </p:sp>
    </p:spTree>
    <p:extLst>
      <p:ext uri="{BB962C8B-B14F-4D97-AF65-F5344CB8AC3E}">
        <p14:creationId xmlns:p14="http://schemas.microsoft.com/office/powerpoint/2010/main" val="402588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final phase of The ASAM Criteria treatment process takes the assessment</a:t>
            </a:r>
          </a:p>
          <a:p>
            <a:r>
              <a:rPr lang="en-US" dirty="0"/>
              <a:t>information, and the identified priorities and services, and establishes what</a:t>
            </a:r>
          </a:p>
          <a:p>
            <a:r>
              <a:rPr lang="en-US" dirty="0"/>
              <a:t>intensity of services should be provided</a:t>
            </a:r>
          </a:p>
        </p:txBody>
      </p:sp>
      <p:sp>
        <p:nvSpPr>
          <p:cNvPr id="4" name="Slide Number Placeholder 3"/>
          <p:cNvSpPr>
            <a:spLocks noGrp="1"/>
          </p:cNvSpPr>
          <p:nvPr>
            <p:ph type="sldNum" sz="quarter" idx="10"/>
          </p:nvPr>
        </p:nvSpPr>
        <p:spPr/>
        <p:txBody>
          <a:bodyPr/>
          <a:lstStyle/>
          <a:p>
            <a:fld id="{92AAA2E9-7C12-4AD3-B77E-149CC1283F1C}" type="slidenum">
              <a:rPr lang="en-US" smtClean="0"/>
              <a:t>12</a:t>
            </a:fld>
            <a:endParaRPr lang="en-US"/>
          </a:p>
        </p:txBody>
      </p:sp>
    </p:spTree>
    <p:extLst>
      <p:ext uri="{BB962C8B-B14F-4D97-AF65-F5344CB8AC3E}">
        <p14:creationId xmlns:p14="http://schemas.microsoft.com/office/powerpoint/2010/main" val="9343442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other words, this is where teams</a:t>
            </a:r>
          </a:p>
          <a:p>
            <a:r>
              <a:rPr lang="en-US" dirty="0"/>
              <a:t>decide how much (and how often) treatment is needed.</a:t>
            </a:r>
          </a:p>
          <a:p>
            <a:r>
              <a:rPr lang="en-US" dirty="0"/>
              <a:t>Patients may require weekly, daily, or even hourly services (which might require</a:t>
            </a:r>
          </a:p>
          <a:p>
            <a:r>
              <a:rPr lang="en-US" dirty="0"/>
              <a:t>a residential program or hospital stay). Again, this intensity is determined by</a:t>
            </a:r>
          </a:p>
          <a:p>
            <a:r>
              <a:rPr lang="en-US" dirty="0"/>
              <a:t>a patient’s unique, individual needs, and provided in the least intensive, but</a:t>
            </a:r>
          </a:p>
          <a:p>
            <a:r>
              <a:rPr lang="en-US" dirty="0"/>
              <a:t>safe treatment setting. Once this has been done, the final step is to track the</a:t>
            </a:r>
          </a:p>
          <a:p>
            <a:r>
              <a:rPr lang="en-US" dirty="0"/>
              <a:t>progress of treatment, including any recommendations for discharge, transfer, or</a:t>
            </a:r>
          </a:p>
          <a:p>
            <a:r>
              <a:rPr lang="en-US" dirty="0"/>
              <a:t>continuing service</a:t>
            </a:r>
          </a:p>
        </p:txBody>
      </p:sp>
      <p:sp>
        <p:nvSpPr>
          <p:cNvPr id="4" name="Slide Number Placeholder 3"/>
          <p:cNvSpPr>
            <a:spLocks noGrp="1"/>
          </p:cNvSpPr>
          <p:nvPr>
            <p:ph type="sldNum" sz="quarter" idx="10"/>
          </p:nvPr>
        </p:nvSpPr>
        <p:spPr/>
        <p:txBody>
          <a:bodyPr/>
          <a:lstStyle/>
          <a:p>
            <a:fld id="{92AAA2E9-7C12-4AD3-B77E-149CC1283F1C}" type="slidenum">
              <a:rPr lang="en-US" smtClean="0"/>
              <a:t>13</a:t>
            </a:fld>
            <a:endParaRPr lang="en-US"/>
          </a:p>
        </p:txBody>
      </p:sp>
    </p:spTree>
    <p:extLst>
      <p:ext uri="{BB962C8B-B14F-4D97-AF65-F5344CB8AC3E}">
        <p14:creationId xmlns:p14="http://schemas.microsoft.com/office/powerpoint/2010/main" val="1212516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Dimension 1: Acute Intoxication</a:t>
            </a:r>
          </a:p>
          <a:p>
            <a:r>
              <a:rPr lang="en-US" dirty="0"/>
              <a:t>and/or Withdrawal Potential</a:t>
            </a:r>
          </a:p>
          <a:p>
            <a:r>
              <a:rPr lang="en-US" dirty="0"/>
              <a:t>Patient presented in severe withdrawal </a:t>
            </a:r>
          </a:p>
          <a:p>
            <a:endParaRPr lang="en-US" dirty="0"/>
          </a:p>
          <a:p>
            <a:r>
              <a:rPr lang="en-US" dirty="0"/>
              <a:t>Dimension 2: Biomedical</a:t>
            </a:r>
          </a:p>
          <a:p>
            <a:r>
              <a:rPr lang="en-US" dirty="0"/>
              <a:t>Conditions/Complications</a:t>
            </a:r>
          </a:p>
          <a:p>
            <a:r>
              <a:rPr lang="en-US" dirty="0"/>
              <a:t>Uncontrolled diabetes due to noncompliance</a:t>
            </a:r>
          </a:p>
          <a:p>
            <a:endParaRPr lang="en-US" dirty="0"/>
          </a:p>
          <a:p>
            <a:r>
              <a:rPr lang="en-US" dirty="0"/>
              <a:t>3: Emotional/Behavioral/</a:t>
            </a:r>
          </a:p>
          <a:p>
            <a:r>
              <a:rPr lang="en-US" dirty="0"/>
              <a:t>Cognitive Conditions and Complications</a:t>
            </a:r>
          </a:p>
          <a:p>
            <a:r>
              <a:rPr lang="en-US" dirty="0"/>
              <a:t>Denies SI, Scores 12 on PHQ9 is noncompliant with SSRI </a:t>
            </a:r>
          </a:p>
          <a:p>
            <a:endParaRPr lang="en-US" dirty="0"/>
          </a:p>
          <a:p>
            <a:r>
              <a:rPr lang="en-US" dirty="0"/>
              <a:t>Dimension 4: Readiness to Change</a:t>
            </a:r>
          </a:p>
          <a:p>
            <a:r>
              <a:rPr lang="en-US" dirty="0"/>
              <a:t>Self seeking services </a:t>
            </a:r>
          </a:p>
          <a:p>
            <a:endParaRPr lang="en-US" dirty="0"/>
          </a:p>
          <a:p>
            <a:r>
              <a:rPr lang="en-US" dirty="0"/>
              <a:t>Dimension 5: Relapse/Continued Use/</a:t>
            </a:r>
          </a:p>
          <a:p>
            <a:r>
              <a:rPr lang="en-US" dirty="0"/>
              <a:t>Continued Problem Potential</a:t>
            </a:r>
          </a:p>
          <a:p>
            <a:r>
              <a:rPr lang="en-US" dirty="0"/>
              <a:t>If I don’t get help now I am going to leave here and use. </a:t>
            </a:r>
          </a:p>
          <a:p>
            <a:endParaRPr lang="en-US" dirty="0"/>
          </a:p>
          <a:p>
            <a:r>
              <a:rPr lang="en-US" dirty="0"/>
              <a:t>Dimension 6: Recovery</a:t>
            </a:r>
          </a:p>
          <a:p>
            <a:r>
              <a:rPr lang="en-US" dirty="0"/>
              <a:t>Environment</a:t>
            </a:r>
          </a:p>
          <a:p>
            <a:r>
              <a:rPr lang="en-US" dirty="0"/>
              <a:t>SO is not a user and is very supportive of me seeking care</a:t>
            </a:r>
          </a:p>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14</a:t>
            </a:fld>
            <a:endParaRPr lang="en-US"/>
          </a:p>
        </p:txBody>
      </p:sp>
    </p:spTree>
    <p:extLst>
      <p:ext uri="{BB962C8B-B14F-4D97-AF65-F5344CB8AC3E}">
        <p14:creationId xmlns:p14="http://schemas.microsoft.com/office/powerpoint/2010/main" val="4751630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15</a:t>
            </a:fld>
            <a:endParaRPr lang="en-US"/>
          </a:p>
        </p:txBody>
      </p:sp>
    </p:spTree>
    <p:extLst>
      <p:ext uri="{BB962C8B-B14F-4D97-AF65-F5344CB8AC3E}">
        <p14:creationId xmlns:p14="http://schemas.microsoft.com/office/powerpoint/2010/main" val="3611546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chart shows the amount and type of care a patient will receive from this level of care. Level one which was the level our patient fell into should receive less than 9 hours of service per week.  Now we can see the patient is appropriate for outpatient Medication assisted treatment, we will now move onto if and when the patient can be started on medications. </a:t>
            </a:r>
          </a:p>
        </p:txBody>
      </p:sp>
      <p:sp>
        <p:nvSpPr>
          <p:cNvPr id="4" name="Slide Number Placeholder 3"/>
          <p:cNvSpPr>
            <a:spLocks noGrp="1"/>
          </p:cNvSpPr>
          <p:nvPr>
            <p:ph type="sldNum" sz="quarter" idx="5"/>
          </p:nvPr>
        </p:nvSpPr>
        <p:spPr/>
        <p:txBody>
          <a:bodyPr/>
          <a:lstStyle/>
          <a:p>
            <a:fld id="{92AAA2E9-7C12-4AD3-B77E-149CC1283F1C}" type="slidenum">
              <a:rPr lang="en-US" smtClean="0"/>
              <a:t>16</a:t>
            </a:fld>
            <a:endParaRPr lang="en-US"/>
          </a:p>
        </p:txBody>
      </p:sp>
    </p:spTree>
    <p:extLst>
      <p:ext uri="{BB962C8B-B14F-4D97-AF65-F5344CB8AC3E}">
        <p14:creationId xmlns:p14="http://schemas.microsoft.com/office/powerpoint/2010/main" val="649642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I am going to turn it over to Nikki who is going to give us and overview  of the clinical and Subjective opioid withdrawal scales. </a:t>
            </a:r>
          </a:p>
        </p:txBody>
      </p:sp>
      <p:sp>
        <p:nvSpPr>
          <p:cNvPr id="4" name="Slide Number Placeholder 3"/>
          <p:cNvSpPr>
            <a:spLocks noGrp="1"/>
          </p:cNvSpPr>
          <p:nvPr>
            <p:ph type="sldNum" sz="quarter" idx="5"/>
          </p:nvPr>
        </p:nvSpPr>
        <p:spPr/>
        <p:txBody>
          <a:bodyPr/>
          <a:lstStyle/>
          <a:p>
            <a:fld id="{92AAA2E9-7C12-4AD3-B77E-149CC1283F1C}" type="slidenum">
              <a:rPr lang="en-US" smtClean="0"/>
              <a:t>17</a:t>
            </a:fld>
            <a:endParaRPr lang="en-US"/>
          </a:p>
        </p:txBody>
      </p:sp>
    </p:spTree>
    <p:extLst>
      <p:ext uri="{BB962C8B-B14F-4D97-AF65-F5344CB8AC3E}">
        <p14:creationId xmlns:p14="http://schemas.microsoft.com/office/powerpoint/2010/main" val="37943816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21</a:t>
            </a:fld>
            <a:endParaRPr lang="en-US"/>
          </a:p>
        </p:txBody>
      </p:sp>
    </p:spTree>
    <p:extLst>
      <p:ext uri="{BB962C8B-B14F-4D97-AF65-F5344CB8AC3E}">
        <p14:creationId xmlns:p14="http://schemas.microsoft.com/office/powerpoint/2010/main" val="3209036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AAA2E9-7C12-4AD3-B77E-149CC1283F1C}" type="slidenum">
              <a:rPr lang="en-US" smtClean="0"/>
              <a:t>3</a:t>
            </a:fld>
            <a:endParaRPr lang="en-US"/>
          </a:p>
        </p:txBody>
      </p:sp>
    </p:spTree>
    <p:extLst>
      <p:ext uri="{BB962C8B-B14F-4D97-AF65-F5344CB8AC3E}">
        <p14:creationId xmlns:p14="http://schemas.microsoft.com/office/powerpoint/2010/main" val="4291575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4</a:t>
            </a:fld>
            <a:endParaRPr lang="en-US"/>
          </a:p>
        </p:txBody>
      </p:sp>
    </p:spTree>
    <p:extLst>
      <p:ext uri="{BB962C8B-B14F-4D97-AF65-F5344CB8AC3E}">
        <p14:creationId xmlns:p14="http://schemas.microsoft.com/office/powerpoint/2010/main" val="881011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1" i="0" kern="1200" dirty="0">
                <a:solidFill>
                  <a:schemeClr val="tx1"/>
                </a:solidFill>
                <a:effectLst/>
                <a:latin typeface="+mn-lt"/>
                <a:ea typeface="+mn-ea"/>
                <a:cs typeface="+mn-cs"/>
              </a:rPr>
              <a:t>Hazardous use</a:t>
            </a:r>
            <a:r>
              <a:rPr lang="en-US" sz="1200" b="0" i="0" kern="1200" dirty="0">
                <a:solidFill>
                  <a:schemeClr val="tx1"/>
                </a:solidFill>
                <a:effectLst/>
                <a:latin typeface="+mn-lt"/>
                <a:ea typeface="+mn-ea"/>
                <a:cs typeface="+mn-cs"/>
              </a:rPr>
              <a:t>: You have used the substance in ways that are dangerous to yourself and/or others, i.e., overdosed, driven while under the influence, or blacked out.</a:t>
            </a:r>
          </a:p>
          <a:p>
            <a:pPr fontAlgn="base"/>
            <a:r>
              <a:rPr lang="en-US" sz="1200" b="1" i="0" kern="1200" dirty="0">
                <a:solidFill>
                  <a:schemeClr val="tx1"/>
                </a:solidFill>
                <a:effectLst/>
                <a:latin typeface="+mn-lt"/>
                <a:ea typeface="+mn-ea"/>
                <a:cs typeface="+mn-cs"/>
              </a:rPr>
              <a:t>Social or interpersonal problems related to use</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Substance use has caused relationship problems or conflicts with others.</a:t>
            </a:r>
          </a:p>
          <a:p>
            <a:pPr fontAlgn="base"/>
            <a:r>
              <a:rPr lang="en-US" sz="1200" b="1" i="0" kern="1200" dirty="0">
                <a:solidFill>
                  <a:schemeClr val="tx1"/>
                </a:solidFill>
                <a:effectLst/>
                <a:latin typeface="+mn-lt"/>
                <a:ea typeface="+mn-ea"/>
                <a:cs typeface="+mn-cs"/>
              </a:rPr>
              <a:t>Neglected major roles to use</a:t>
            </a:r>
            <a:r>
              <a:rPr lang="en-US" sz="1200" b="0" i="0" kern="1200" dirty="0">
                <a:solidFill>
                  <a:schemeClr val="tx1"/>
                </a:solidFill>
                <a:effectLst/>
                <a:latin typeface="+mn-lt"/>
                <a:ea typeface="+mn-ea"/>
                <a:cs typeface="+mn-cs"/>
              </a:rPr>
              <a:t>: You have failed to meet your responsibilities at work, school, or home because of substance use.</a:t>
            </a:r>
          </a:p>
          <a:p>
            <a:pPr fontAlgn="base"/>
            <a:r>
              <a:rPr lang="en-US" sz="1200" b="1" i="0" kern="1200" dirty="0">
                <a:solidFill>
                  <a:schemeClr val="tx1"/>
                </a:solidFill>
                <a:effectLst/>
                <a:latin typeface="+mn-lt"/>
                <a:ea typeface="+mn-ea"/>
                <a:cs typeface="+mn-cs"/>
              </a:rPr>
              <a:t>Withdrawal</a:t>
            </a:r>
            <a:r>
              <a:rPr lang="en-US" sz="1200" b="0" i="0" kern="1200" dirty="0">
                <a:solidFill>
                  <a:schemeClr val="tx1"/>
                </a:solidFill>
                <a:effectLst/>
                <a:latin typeface="+mn-lt"/>
                <a:ea typeface="+mn-ea"/>
                <a:cs typeface="+mn-cs"/>
              </a:rPr>
              <a:t>: When you stop using the substance, you experience withdrawal symptoms.</a:t>
            </a:r>
          </a:p>
          <a:p>
            <a:pPr fontAlgn="base"/>
            <a:r>
              <a:rPr lang="en-US" sz="1200" b="1" i="0" kern="1200" dirty="0">
                <a:solidFill>
                  <a:schemeClr val="tx1"/>
                </a:solidFill>
                <a:effectLst/>
                <a:latin typeface="+mn-lt"/>
                <a:ea typeface="+mn-ea"/>
                <a:cs typeface="+mn-cs"/>
              </a:rPr>
              <a:t>Tolerance</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You have built up a tolerance to the substance so that you have to use more to get the same effect.</a:t>
            </a:r>
          </a:p>
          <a:p>
            <a:pPr fontAlgn="base"/>
            <a:r>
              <a:rPr lang="en-US" sz="1200" b="1" i="0" kern="1200" dirty="0">
                <a:solidFill>
                  <a:schemeClr val="tx1"/>
                </a:solidFill>
                <a:effectLst/>
                <a:latin typeface="+mn-lt"/>
                <a:ea typeface="+mn-ea"/>
                <a:cs typeface="+mn-cs"/>
              </a:rPr>
              <a:t>Used larger amounts/longer</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You have started to use larger amounts or use the substance for longer amounts of time.</a:t>
            </a:r>
          </a:p>
          <a:p>
            <a:pPr fontAlgn="base"/>
            <a:r>
              <a:rPr lang="en-US" sz="1200" b="1" i="0" kern="1200" dirty="0">
                <a:solidFill>
                  <a:schemeClr val="tx1"/>
                </a:solidFill>
                <a:effectLst/>
                <a:latin typeface="+mn-lt"/>
                <a:ea typeface="+mn-ea"/>
                <a:cs typeface="+mn-cs"/>
              </a:rPr>
              <a:t>Repeated attempts to control use or quit</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You've tried to cut back or quit </a:t>
            </a:r>
            <a:r>
              <a:rPr lang="en-US" sz="1200" b="0" i="0" kern="1200" dirty="0" err="1">
                <a:solidFill>
                  <a:schemeClr val="tx1"/>
                </a:solidFill>
                <a:effectLst/>
                <a:latin typeface="+mn-lt"/>
                <a:ea typeface="+mn-ea"/>
                <a:cs typeface="+mn-cs"/>
              </a:rPr>
              <a:t>entirely,but</a:t>
            </a:r>
            <a:r>
              <a:rPr lang="en-US" sz="1200" b="0" i="0" kern="1200" dirty="0">
                <a:solidFill>
                  <a:schemeClr val="tx1"/>
                </a:solidFill>
                <a:effectLst/>
                <a:latin typeface="+mn-lt"/>
                <a:ea typeface="+mn-ea"/>
                <a:cs typeface="+mn-cs"/>
              </a:rPr>
              <a:t> haven't been successful.</a:t>
            </a:r>
          </a:p>
          <a:p>
            <a:pPr fontAlgn="base"/>
            <a:r>
              <a:rPr lang="en-US" sz="1200" b="1" i="0" kern="1200" dirty="0">
                <a:solidFill>
                  <a:schemeClr val="tx1"/>
                </a:solidFill>
                <a:effectLst/>
                <a:latin typeface="+mn-lt"/>
                <a:ea typeface="+mn-ea"/>
                <a:cs typeface="+mn-cs"/>
              </a:rPr>
              <a:t>Much time spent using</a:t>
            </a:r>
            <a:r>
              <a:rPr lang="en-US" sz="1200" b="0" i="0" kern="1200" dirty="0">
                <a:solidFill>
                  <a:schemeClr val="tx1"/>
                </a:solidFill>
                <a:effectLst/>
                <a:latin typeface="+mn-lt"/>
                <a:ea typeface="+mn-ea"/>
                <a:cs typeface="+mn-cs"/>
              </a:rPr>
              <a:t>: You spend a lot of your time using the substance.</a:t>
            </a:r>
          </a:p>
          <a:p>
            <a:pPr fontAlgn="base"/>
            <a:r>
              <a:rPr lang="en-US" sz="1200" b="1" i="0" kern="1200" dirty="0">
                <a:solidFill>
                  <a:schemeClr val="tx1"/>
                </a:solidFill>
                <a:effectLst/>
                <a:latin typeface="+mn-lt"/>
                <a:ea typeface="+mn-ea"/>
                <a:cs typeface="+mn-cs"/>
              </a:rPr>
              <a:t>Physical or psychological problems related to use</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Your substance use has led to physical health problems, such as liver damage or lung cancer, or psychological issues, such as depression or anxiety.</a:t>
            </a:r>
          </a:p>
          <a:p>
            <a:pPr fontAlgn="base"/>
            <a:r>
              <a:rPr lang="en-US" sz="1200" b="1" i="0" kern="1200" dirty="0">
                <a:solidFill>
                  <a:schemeClr val="tx1"/>
                </a:solidFill>
                <a:effectLst/>
                <a:latin typeface="+mn-lt"/>
                <a:ea typeface="+mn-ea"/>
                <a:cs typeface="+mn-cs"/>
              </a:rPr>
              <a:t>Activities given up to use</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You have skipped activities or stopped doing activities you once enjoyed in order to use the substance.</a:t>
            </a:r>
          </a:p>
          <a:p>
            <a:pPr fontAlgn="base"/>
            <a:r>
              <a:rPr lang="en-US" sz="1200" b="1" i="0" kern="1200" dirty="0">
                <a:solidFill>
                  <a:schemeClr val="tx1"/>
                </a:solidFill>
                <a:effectLst/>
                <a:latin typeface="+mn-lt"/>
                <a:ea typeface="+mn-ea"/>
                <a:cs typeface="+mn-cs"/>
              </a:rPr>
              <a:t>Craving</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You have experienced cravings for the substance.</a:t>
            </a:r>
          </a:p>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5</a:t>
            </a:fld>
            <a:endParaRPr lang="en-US"/>
          </a:p>
        </p:txBody>
      </p:sp>
    </p:spTree>
    <p:extLst>
      <p:ext uri="{BB962C8B-B14F-4D97-AF65-F5344CB8AC3E}">
        <p14:creationId xmlns:p14="http://schemas.microsoft.com/office/powerpoint/2010/main" val="1152449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6</a:t>
            </a:fld>
            <a:endParaRPr lang="en-US"/>
          </a:p>
        </p:txBody>
      </p:sp>
    </p:spTree>
    <p:extLst>
      <p:ext uri="{BB962C8B-B14F-4D97-AF65-F5344CB8AC3E}">
        <p14:creationId xmlns:p14="http://schemas.microsoft.com/office/powerpoint/2010/main" val="40841246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Rather than basing treatment decisions around a single element or</a:t>
            </a:r>
          </a:p>
          <a:p>
            <a:r>
              <a:rPr lang="en-US" dirty="0"/>
              <a:t>Diagnosis, The ASAM Criteria takes a “multidimensional” approach, meaning it</a:t>
            </a:r>
          </a:p>
          <a:p>
            <a:r>
              <a:rPr lang="en-US" dirty="0"/>
              <a:t>recognizes the many different areas of life that make up who a person is  and how these life areas, or</a:t>
            </a:r>
          </a:p>
          <a:p>
            <a:r>
              <a:rPr lang="en-US" dirty="0"/>
              <a:t>“dimensions,” contain different risks and needs, as well as strengths and resources. A patient’s risks,</a:t>
            </a:r>
          </a:p>
          <a:p>
            <a:r>
              <a:rPr lang="en-US" dirty="0"/>
              <a:t>needs, strengths and resources provide the basis for creating a treatment plan.</a:t>
            </a:r>
          </a:p>
          <a:p>
            <a:endParaRPr lang="en-US" dirty="0"/>
          </a:p>
          <a:p>
            <a:r>
              <a:rPr lang="en-US" dirty="0"/>
              <a:t>The ASAM Criteria recognizes that effective treatment</a:t>
            </a:r>
          </a:p>
          <a:p>
            <a:r>
              <a:rPr lang="en-US" dirty="0"/>
              <a:t>cannot take a one-size-fits-all approach. Every individual’s treatment plan is based on his or her</a:t>
            </a:r>
          </a:p>
          <a:p>
            <a:r>
              <a:rPr lang="en-US" dirty="0"/>
              <a:t>unique needs, and therefore may be different, or require a variety of types or intensities of care.</a:t>
            </a:r>
          </a:p>
          <a:p>
            <a:endParaRPr lang="en-US" dirty="0"/>
          </a:p>
          <a:p>
            <a:r>
              <a:rPr lang="en-US" sz="1200" b="1" i="0" u="none" strike="noStrike" kern="1200" baseline="0" dirty="0">
                <a:solidFill>
                  <a:schemeClr val="tx1"/>
                </a:solidFill>
                <a:latin typeface="+mn-lt"/>
                <a:ea typeface="+mn-ea"/>
                <a:cs typeface="+mn-cs"/>
              </a:rPr>
              <a:t>Individualize treatment times. </a:t>
            </a:r>
            <a:r>
              <a:rPr lang="en-US" sz="1200" b="0" i="0" u="none" strike="noStrike" kern="1200" baseline="0" dirty="0">
                <a:solidFill>
                  <a:schemeClr val="tx1"/>
                </a:solidFill>
                <a:latin typeface="+mn-lt"/>
                <a:ea typeface="+mn-ea"/>
                <a:cs typeface="+mn-cs"/>
              </a:rPr>
              <a:t>Some programs use the same treatment timeline for all of their patients (such as putting everyone in a “28-day program”). </a:t>
            </a:r>
            <a:r>
              <a:rPr lang="en-US" sz="1200" b="0" i="1" u="none" strike="noStrike" kern="1200" baseline="0" dirty="0">
                <a:solidFill>
                  <a:schemeClr val="tx1"/>
                </a:solidFill>
                <a:latin typeface="+mn-lt"/>
                <a:ea typeface="+mn-ea"/>
                <a:cs typeface="+mn-cs"/>
              </a:rPr>
              <a:t>The ASAM Criteria </a:t>
            </a:r>
            <a:r>
              <a:rPr lang="en-US" sz="1200" b="0" i="0" u="none" strike="noStrike" kern="1200" baseline="0" dirty="0">
                <a:solidFill>
                  <a:schemeClr val="tx1"/>
                </a:solidFill>
                <a:latin typeface="+mn-lt"/>
                <a:ea typeface="+mn-ea"/>
                <a:cs typeface="+mn-cs"/>
              </a:rPr>
              <a:t>views treatment length as a unique factor—one that depends on the individual’s progress and changing needs.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Some providers look at a patient’s history to see if he or she has first “failed” out of less-intense services before approving a more intense type of care (such as a residential program or hospital stay). </a:t>
            </a:r>
            <a:r>
              <a:rPr lang="en-US" sz="1200" b="0" i="1" u="none" strike="noStrike" kern="1200" baseline="0" dirty="0">
                <a:solidFill>
                  <a:schemeClr val="tx1"/>
                </a:solidFill>
                <a:latin typeface="+mn-lt"/>
                <a:ea typeface="+mn-ea"/>
                <a:cs typeface="+mn-cs"/>
              </a:rPr>
              <a:t>The ASAM Criteria </a:t>
            </a:r>
            <a:r>
              <a:rPr lang="en-US" sz="1200" b="0" i="0" u="none" strike="noStrike" kern="1200" baseline="0" dirty="0">
                <a:solidFill>
                  <a:schemeClr val="tx1"/>
                </a:solidFill>
                <a:latin typeface="+mn-lt"/>
                <a:ea typeface="+mn-ea"/>
                <a:cs typeface="+mn-cs"/>
              </a:rPr>
              <a:t>does not see “failures” from treatment as an appropriate way to approve the correct level of care.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Although five broad levels of service are described in The ASAM</a:t>
            </a:r>
          </a:p>
          <a:p>
            <a:r>
              <a:rPr lang="en-US" sz="1200" b="0" i="0" u="none" strike="noStrike" kern="1200" baseline="0" dirty="0">
                <a:solidFill>
                  <a:schemeClr val="tx1"/>
                </a:solidFill>
                <a:latin typeface="+mn-lt"/>
                <a:ea typeface="+mn-ea"/>
                <a:cs typeface="+mn-cs"/>
              </a:rPr>
              <a:t>Criteria, these levels represent benchmarks along a single continuum of care. These levels are linked</a:t>
            </a:r>
          </a:p>
          <a:p>
            <a:r>
              <a:rPr lang="en-US" sz="1200" b="0" i="0" u="none" strike="noStrike" kern="1200" baseline="0" dirty="0">
                <a:solidFill>
                  <a:schemeClr val="tx1"/>
                </a:solidFill>
                <a:latin typeface="+mn-lt"/>
                <a:ea typeface="+mn-ea"/>
                <a:cs typeface="+mn-cs"/>
              </a:rPr>
              <a:t>to one another, and patients can move among and between them based on their current needs</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In 2011, ASAM proposed a definition of</a:t>
            </a:r>
          </a:p>
          <a:p>
            <a:r>
              <a:rPr lang="en-US" sz="1200" b="0" i="0" u="none" strike="noStrike" kern="1200" baseline="0" dirty="0">
                <a:solidFill>
                  <a:schemeClr val="tx1"/>
                </a:solidFill>
                <a:latin typeface="+mn-lt"/>
                <a:ea typeface="+mn-ea"/>
                <a:cs typeface="+mn-cs"/>
              </a:rPr>
              <a:t>“addiction” designed to be consistent with both clinical wisdom and the latest research discoveries.</a:t>
            </a:r>
          </a:p>
          <a:p>
            <a:r>
              <a:rPr lang="en-US" sz="1200" b="0" i="0" u="none" strike="noStrike" kern="1200" baseline="0" dirty="0">
                <a:solidFill>
                  <a:schemeClr val="tx1"/>
                </a:solidFill>
                <a:latin typeface="+mn-lt"/>
                <a:ea typeface="+mn-ea"/>
                <a:cs typeface="+mn-cs"/>
              </a:rPr>
              <a:t>Short Version</a:t>
            </a:r>
          </a:p>
          <a:p>
            <a:r>
              <a:rPr lang="en-US" sz="1200" b="0" i="0" u="none" strike="noStrike" kern="1200" baseline="0" dirty="0">
                <a:solidFill>
                  <a:schemeClr val="tx1"/>
                </a:solidFill>
                <a:latin typeface="+mn-lt"/>
                <a:ea typeface="+mn-ea"/>
                <a:cs typeface="+mn-cs"/>
              </a:rPr>
              <a:t>Addiction is a primary, chronic disease of brain reward, motivation, memory and related circuitry. Dysfunction in these circuits leads to characteristic biological, psychological, social and spiritual manifestations. This is reflected in an individual pathologically pursuing reward and/or relief by substance use and other behaviors. Addiction is characterized by inability to consistently abstain, impairment in behavioral control, craving, diminished recognition of significant problems with one’s behaviors and interpersonal relationships, and a dysfunctional emotional response. Like other chronic diseases, addiction often involves cycles of relapse and remission. Without treatment or engagement in recovery activities, addiction is progressive and can result in disability or premature death</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7</a:t>
            </a:fld>
            <a:endParaRPr lang="en-US"/>
          </a:p>
        </p:txBody>
      </p:sp>
    </p:spTree>
    <p:extLst>
      <p:ext uri="{BB962C8B-B14F-4D97-AF65-F5344CB8AC3E}">
        <p14:creationId xmlns:p14="http://schemas.microsoft.com/office/powerpoint/2010/main" val="32029375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steps to work through when discussing</a:t>
            </a:r>
          </a:p>
          <a:p>
            <a:r>
              <a:rPr lang="en-US" dirty="0"/>
              <a:t>what type of care to offer—and fund—for</a:t>
            </a:r>
          </a:p>
          <a:p>
            <a:r>
              <a:rPr lang="en-US" dirty="0"/>
              <a:t>an individual. Following this decisional</a:t>
            </a:r>
          </a:p>
          <a:p>
            <a:r>
              <a:rPr lang="en-US" dirty="0"/>
              <a:t>flow helps ensure that treatment is being</a:t>
            </a:r>
          </a:p>
          <a:p>
            <a:r>
              <a:rPr lang="en-US" dirty="0"/>
              <a:t>effectively managed, and that patients receive</a:t>
            </a:r>
          </a:p>
          <a:p>
            <a:r>
              <a:rPr lang="en-US" dirty="0"/>
              <a:t>the appropriate intensity of care.</a:t>
            </a:r>
          </a:p>
          <a:p>
            <a:endParaRPr lang="en-US" dirty="0"/>
          </a:p>
          <a:p>
            <a:r>
              <a:rPr lang="en-US" dirty="0"/>
              <a:t>Nest we’ll look at what happens</a:t>
            </a:r>
          </a:p>
          <a:p>
            <a:r>
              <a:rPr lang="en-US" dirty="0"/>
              <a:t>in each step.</a:t>
            </a:r>
          </a:p>
          <a:p>
            <a:r>
              <a:rPr lang="en-US" dirty="0"/>
              <a:t>Keeping in mind The patient is an active</a:t>
            </a:r>
          </a:p>
          <a:p>
            <a:r>
              <a:rPr lang="en-US" dirty="0"/>
              <a:t>member throughout the process. </a:t>
            </a:r>
          </a:p>
          <a:p>
            <a:endParaRPr lang="en-US" dirty="0"/>
          </a:p>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8</a:t>
            </a:fld>
            <a:endParaRPr lang="en-US"/>
          </a:p>
        </p:txBody>
      </p:sp>
    </p:spTree>
    <p:extLst>
      <p:ext uri="{BB962C8B-B14F-4D97-AF65-F5344CB8AC3E}">
        <p14:creationId xmlns:p14="http://schemas.microsoft.com/office/powerpoint/2010/main" val="3906526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2">
                    <a:lumMod val="50000"/>
                  </a:schemeClr>
                </a:solidFill>
              </a:rPr>
              <a:t>WHAT DOES THE PATIENT WANT? WHY NOW?</a:t>
            </a:r>
          </a:p>
          <a:p>
            <a:r>
              <a:rPr lang="en-US" dirty="0"/>
              <a:t>Recovery</a:t>
            </a:r>
          </a:p>
          <a:p>
            <a:r>
              <a:rPr lang="en-US" dirty="0"/>
              <a:t>Not</a:t>
            </a:r>
            <a:r>
              <a:rPr lang="en-US" baseline="0" dirty="0"/>
              <a:t> to feel withdrawal</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2">
                    <a:lumMod val="50000"/>
                  </a:schemeClr>
                </a:solidFill>
              </a:rPr>
              <a:t>DOES THE PATIENT HAVE ANY IMMEDIATE NEEDS?</a:t>
            </a:r>
          </a:p>
          <a:p>
            <a:r>
              <a:rPr lang="en-US" dirty="0"/>
              <a:t>Homeless</a:t>
            </a:r>
          </a:p>
          <a:p>
            <a:r>
              <a:rPr lang="en-US" dirty="0"/>
              <a:t>Abuse</a:t>
            </a:r>
          </a:p>
          <a:p>
            <a:r>
              <a:rPr lang="en-US" dirty="0"/>
              <a:t>SI </a:t>
            </a:r>
          </a:p>
          <a:p>
            <a:r>
              <a:rPr lang="en-US" dirty="0"/>
              <a:t>Medical needs</a:t>
            </a:r>
          </a:p>
          <a:p>
            <a:endParaRPr lang="en-US" dirty="0"/>
          </a:p>
          <a:p>
            <a:r>
              <a:rPr lang="en-US" dirty="0"/>
              <a:t>ASSESS RISKS, NEEDS, AND STRENGTHS IN ALL LIFE AREAS</a:t>
            </a:r>
          </a:p>
          <a:p>
            <a:r>
              <a:rPr lang="en-US" dirty="0"/>
              <a:t>Good support</a:t>
            </a:r>
            <a:r>
              <a:rPr lang="en-US" baseline="0" dirty="0"/>
              <a:t> </a:t>
            </a:r>
          </a:p>
          <a:p>
            <a:r>
              <a:rPr lang="en-US" baseline="0" dirty="0"/>
              <a:t>Employment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2">
                    <a:lumMod val="50000"/>
                  </a:schemeClr>
                </a:solidFill>
              </a:rPr>
              <a:t>IDENTIFY ANY DIAGNOSES</a:t>
            </a:r>
          </a:p>
          <a:p>
            <a:r>
              <a:rPr lang="en-US" dirty="0"/>
              <a:t>Dual</a:t>
            </a:r>
            <a:r>
              <a:rPr lang="en-US" baseline="0" dirty="0"/>
              <a:t> diagnosis</a:t>
            </a:r>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9</a:t>
            </a:fld>
            <a:endParaRPr lang="en-US"/>
          </a:p>
        </p:txBody>
      </p:sp>
    </p:spTree>
    <p:extLst>
      <p:ext uri="{BB962C8B-B14F-4D97-AF65-F5344CB8AC3E}">
        <p14:creationId xmlns:p14="http://schemas.microsoft.com/office/powerpoint/2010/main" val="9887385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Dimension 1: Acute Intoxication</a:t>
            </a:r>
          </a:p>
          <a:p>
            <a:r>
              <a:rPr lang="en-US" dirty="0"/>
              <a:t>and/or Withdrawal Potential</a:t>
            </a:r>
          </a:p>
          <a:p>
            <a:r>
              <a:rPr lang="en-US" dirty="0"/>
              <a:t>This life area explores  past and</a:t>
            </a:r>
          </a:p>
          <a:p>
            <a:r>
              <a:rPr lang="en-US" dirty="0"/>
              <a:t>current experiences of substance use</a:t>
            </a:r>
          </a:p>
          <a:p>
            <a:r>
              <a:rPr lang="en-US" dirty="0"/>
              <a:t>and withdrawal.</a:t>
            </a:r>
          </a:p>
          <a:p>
            <a:endParaRPr lang="en-US" dirty="0"/>
          </a:p>
          <a:p>
            <a:r>
              <a:rPr lang="en-US" dirty="0"/>
              <a:t>Dimension 2: Biomedical</a:t>
            </a:r>
          </a:p>
          <a:p>
            <a:r>
              <a:rPr lang="en-US" dirty="0"/>
              <a:t>Conditions/Complications</a:t>
            </a:r>
          </a:p>
          <a:p>
            <a:r>
              <a:rPr lang="en-US" dirty="0"/>
              <a:t>In this life area, the patients</a:t>
            </a:r>
          </a:p>
          <a:p>
            <a:r>
              <a:rPr lang="en-US" dirty="0"/>
              <a:t>physical health, medical problems</a:t>
            </a:r>
          </a:p>
          <a:p>
            <a:r>
              <a:rPr lang="en-US" dirty="0"/>
              <a:t>and physical activity and nutrition.</a:t>
            </a:r>
          </a:p>
          <a:p>
            <a:endParaRPr lang="en-US" dirty="0"/>
          </a:p>
          <a:p>
            <a:r>
              <a:rPr lang="en-US" dirty="0"/>
              <a:t>3: Emotional/Behavioral/</a:t>
            </a:r>
          </a:p>
          <a:p>
            <a:r>
              <a:rPr lang="en-US" dirty="0"/>
              <a:t>Cognitive Conditions and Complications</a:t>
            </a:r>
          </a:p>
          <a:p>
            <a:r>
              <a:rPr lang="en-US" dirty="0"/>
              <a:t>This life area helps explore the </a:t>
            </a:r>
          </a:p>
          <a:p>
            <a:r>
              <a:rPr lang="en-US" dirty="0"/>
              <a:t>thoughts, emotions and any mental health issues the patient has</a:t>
            </a:r>
          </a:p>
          <a:p>
            <a:endParaRPr lang="en-US" dirty="0"/>
          </a:p>
          <a:p>
            <a:r>
              <a:rPr lang="en-US" dirty="0"/>
              <a:t>Dimension 4: Readiness to Change</a:t>
            </a:r>
          </a:p>
          <a:p>
            <a:r>
              <a:rPr lang="en-US" dirty="0"/>
              <a:t>This life area identifies what </a:t>
            </a:r>
          </a:p>
          <a:p>
            <a:r>
              <a:rPr lang="en-US" dirty="0"/>
              <a:t>motivates  the patient and their  readiness and</a:t>
            </a:r>
          </a:p>
          <a:p>
            <a:r>
              <a:rPr lang="en-US" dirty="0"/>
              <a:t>interest in changing.</a:t>
            </a:r>
          </a:p>
          <a:p>
            <a:endParaRPr lang="en-US" dirty="0"/>
          </a:p>
          <a:p>
            <a:r>
              <a:rPr lang="en-US" dirty="0"/>
              <a:t>Dimension 5: Relapse/Continued Use/</a:t>
            </a:r>
          </a:p>
          <a:p>
            <a:r>
              <a:rPr lang="en-US" dirty="0"/>
              <a:t>Continued Problem Potential</a:t>
            </a:r>
          </a:p>
          <a:p>
            <a:r>
              <a:rPr lang="en-US" dirty="0"/>
              <a:t>This life area addresses concerns related to  continued</a:t>
            </a:r>
          </a:p>
          <a:p>
            <a:r>
              <a:rPr lang="en-US" dirty="0"/>
              <a:t>substance use, mental health or a relapse.</a:t>
            </a:r>
          </a:p>
          <a:p>
            <a:endParaRPr lang="en-US" dirty="0"/>
          </a:p>
          <a:p>
            <a:r>
              <a:rPr lang="en-US" dirty="0"/>
              <a:t>Dimension 6: Recovery</a:t>
            </a:r>
          </a:p>
          <a:p>
            <a:r>
              <a:rPr lang="en-US" dirty="0"/>
              <a:t>Environment</a:t>
            </a:r>
          </a:p>
          <a:p>
            <a:r>
              <a:rPr lang="en-US" dirty="0"/>
              <a:t>This life area explores the patient’s  living</a:t>
            </a:r>
          </a:p>
          <a:p>
            <a:r>
              <a:rPr lang="en-US" dirty="0"/>
              <a:t>situation and the people, places and</a:t>
            </a:r>
          </a:p>
          <a:p>
            <a:r>
              <a:rPr lang="en-US" dirty="0"/>
              <a:t>things that are important to them.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92AAA2E9-7C12-4AD3-B77E-149CC1283F1C}" type="slidenum">
              <a:rPr lang="en-US" smtClean="0"/>
              <a:t>10</a:t>
            </a:fld>
            <a:endParaRPr lang="en-US"/>
          </a:p>
        </p:txBody>
      </p:sp>
    </p:spTree>
    <p:extLst>
      <p:ext uri="{BB962C8B-B14F-4D97-AF65-F5344CB8AC3E}">
        <p14:creationId xmlns:p14="http://schemas.microsoft.com/office/powerpoint/2010/main" val="2206739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9485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8120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46793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06570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14587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2556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3124219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7846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649125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9411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408860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1128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2725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4/4/22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54742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4/4/22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636862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4/4/22</a:t>
            </a:fld>
            <a:endParaRPr lang="en-US" dirty="0"/>
          </a:p>
        </p:txBody>
      </p:sp>
    </p:spTree>
    <p:extLst>
      <p:ext uri="{BB962C8B-B14F-4D97-AF65-F5344CB8AC3E}">
        <p14:creationId xmlns:p14="http://schemas.microsoft.com/office/powerpoint/2010/main" val="2957566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4/4/22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002083"/>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hyperlink" Target="https://www.verywellmind.com/what-are-the-official-criteria-for-addiction-22493" TargetMode="External"/><Relationship Id="rId2" Type="http://schemas.openxmlformats.org/officeDocument/2006/relationships/hyperlink" Target="https://dsm-psychiatryonline-org.proxy.library.vcu.edu/doi/full/10.1176/appi.books.9780890425787.x16_Substance_Related_Disorders" TargetMode="External"/><Relationship Id="rId1" Type="http://schemas.openxmlformats.org/officeDocument/2006/relationships/slideLayout" Target="../slideLayouts/slideLayout2.xml"/><Relationship Id="rId6" Type="http://schemas.openxmlformats.org/officeDocument/2006/relationships/hyperlink" Target="https://www.asam.org/docs/default-source/education-docs/sows_8-28-2017.pdf" TargetMode="External"/><Relationship Id="rId5" Type="http://schemas.openxmlformats.org/officeDocument/2006/relationships/hyperlink" Target="https://nida.nih.gov/sites/default/files/ClinicalOpiateWithdrawalScale.pdf" TargetMode="External"/><Relationship Id="rId4" Type="http://schemas.openxmlformats.org/officeDocument/2006/relationships/hyperlink" Target="https://elearning.asam.org/products/the-asam-fundamentals-of-addiction-medicine-40-hour-cme-program-online"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5331" y="182929"/>
            <a:ext cx="11181756" cy="6401753"/>
          </a:xfrm>
          <a:prstGeom prst="rect">
            <a:avLst/>
          </a:prstGeom>
        </p:spPr>
        <p:txBody>
          <a:bodyPr wrap="square">
            <a:spAutoFit/>
          </a:bodyPr>
          <a:lstStyle/>
          <a:p>
            <a:pPr algn="ctr"/>
            <a:endParaRPr lang="en-US" sz="3200" dirty="0"/>
          </a:p>
          <a:p>
            <a:pPr algn="ctr"/>
            <a:endParaRPr lang="en-US" sz="3200" dirty="0"/>
          </a:p>
          <a:p>
            <a:pPr algn="ctr"/>
            <a:r>
              <a:rPr lang="en-US" sz="4000" dirty="0"/>
              <a:t>An Overview of Patient Assessments</a:t>
            </a:r>
          </a:p>
          <a:p>
            <a:pPr algn="ctr"/>
            <a:br>
              <a:rPr lang="en-US" dirty="0"/>
            </a:br>
            <a:r>
              <a:rPr lang="en-US" sz="2400" dirty="0"/>
              <a:t>DSM V</a:t>
            </a:r>
            <a:endParaRPr lang="en-US" sz="3200" dirty="0"/>
          </a:p>
          <a:p>
            <a:pPr algn="ctr"/>
            <a:r>
              <a:rPr lang="en-US" sz="2400" dirty="0"/>
              <a:t>ASAM Criteria </a:t>
            </a:r>
          </a:p>
          <a:p>
            <a:pPr algn="ctr"/>
            <a:r>
              <a:rPr lang="en-US" sz="2400" dirty="0"/>
              <a:t> Opioid Withdrawal Scales</a:t>
            </a:r>
            <a:br>
              <a:rPr lang="en-US" dirty="0"/>
            </a:b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r>
              <a:rPr lang="en-US" dirty="0"/>
              <a:t>Advancing Pharmacist Roles in Substance Use Disorder ECHO 4/5/2022</a:t>
            </a:r>
          </a:p>
          <a:p>
            <a:pPr algn="ctr"/>
            <a:r>
              <a:rPr lang="en-US" dirty="0"/>
              <a:t>Nicole Larsen BSN, RN</a:t>
            </a:r>
          </a:p>
          <a:p>
            <a:pPr algn="ctr"/>
            <a:r>
              <a:rPr lang="en-US" dirty="0"/>
              <a:t>LCDR Teresa Grund </a:t>
            </a:r>
            <a:r>
              <a:rPr lang="en-US" dirty="0" err="1"/>
              <a:t>R.Ph</a:t>
            </a:r>
            <a:r>
              <a:rPr lang="en-US" dirty="0"/>
              <a:t>, BCPS. BCPP</a:t>
            </a:r>
          </a:p>
        </p:txBody>
      </p:sp>
    </p:spTree>
    <p:extLst>
      <p:ext uri="{BB962C8B-B14F-4D97-AF65-F5344CB8AC3E}">
        <p14:creationId xmlns:p14="http://schemas.microsoft.com/office/powerpoint/2010/main" val="3974356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692085316"/>
              </p:ext>
            </p:extLst>
          </p:nvPr>
        </p:nvGraphicFramePr>
        <p:xfrm>
          <a:off x="795866" y="321734"/>
          <a:ext cx="8128000" cy="63838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721142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97200" y="338667"/>
            <a:ext cx="2895344" cy="769441"/>
          </a:xfrm>
          <a:prstGeom prst="rect">
            <a:avLst/>
          </a:prstGeom>
          <a:noFill/>
        </p:spPr>
        <p:txBody>
          <a:bodyPr wrap="none" rtlCol="0">
            <a:spAutoFit/>
          </a:bodyPr>
          <a:lstStyle/>
          <a:p>
            <a:r>
              <a:rPr lang="en-US" sz="4400" dirty="0"/>
              <a:t>Identifying</a:t>
            </a:r>
          </a:p>
        </p:txBody>
      </p:sp>
      <p:graphicFrame>
        <p:nvGraphicFramePr>
          <p:cNvPr id="3" name="Diagram 2"/>
          <p:cNvGraphicFramePr/>
          <p:nvPr>
            <p:extLst>
              <p:ext uri="{D42A27DB-BD31-4B8C-83A1-F6EECF244321}">
                <p14:modId xmlns:p14="http://schemas.microsoft.com/office/powerpoint/2010/main" val="4193882134"/>
              </p:ext>
            </p:extLst>
          </p:nvPr>
        </p:nvGraphicFramePr>
        <p:xfrm>
          <a:off x="380872" y="888999"/>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81263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0400"/>
          </a:xfrm>
        </p:spPr>
        <p:txBody>
          <a:bodyPr>
            <a:normAutofit/>
          </a:bodyPr>
          <a:lstStyle/>
          <a:p>
            <a:pPr algn="ctr"/>
            <a:r>
              <a:rPr lang="en-US" dirty="0">
                <a:solidFill>
                  <a:schemeClr val="tx1"/>
                </a:solidFill>
              </a:rPr>
              <a:t>Providing/Evaluating</a:t>
            </a:r>
          </a:p>
        </p:txBody>
      </p:sp>
      <p:graphicFrame>
        <p:nvGraphicFramePr>
          <p:cNvPr id="3" name="Diagram 2"/>
          <p:cNvGraphicFramePr/>
          <p:nvPr>
            <p:extLst>
              <p:ext uri="{D42A27DB-BD31-4B8C-83A1-F6EECF244321}">
                <p14:modId xmlns:p14="http://schemas.microsoft.com/office/powerpoint/2010/main" val="1965883011"/>
              </p:ext>
            </p:extLst>
          </p:nvPr>
        </p:nvGraphicFramePr>
        <p:xfrm>
          <a:off x="911668" y="1270000"/>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49067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609254275"/>
              </p:ext>
            </p:extLst>
          </p:nvPr>
        </p:nvGraphicFramePr>
        <p:xfrm>
          <a:off x="846666" y="855133"/>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26981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05959" y="669926"/>
            <a:ext cx="6457950" cy="5010150"/>
          </a:xfrm>
          <a:prstGeom prst="rect">
            <a:avLst/>
          </a:prstGeom>
        </p:spPr>
      </p:pic>
    </p:spTree>
    <p:extLst>
      <p:ext uri="{BB962C8B-B14F-4D97-AF65-F5344CB8AC3E}">
        <p14:creationId xmlns:p14="http://schemas.microsoft.com/office/powerpoint/2010/main" val="2798243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270529" y="609600"/>
            <a:ext cx="6467475" cy="5053542"/>
          </a:xfrm>
          <a:prstGeom prst="rect">
            <a:avLst/>
          </a:prstGeom>
        </p:spPr>
      </p:pic>
    </p:spTree>
    <p:extLst>
      <p:ext uri="{BB962C8B-B14F-4D97-AF65-F5344CB8AC3E}">
        <p14:creationId xmlns:p14="http://schemas.microsoft.com/office/powerpoint/2010/main" val="24365001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2092325" y="269875"/>
            <a:ext cx="5162550" cy="6419850"/>
          </a:xfrm>
          <a:prstGeom prst="rect">
            <a:avLst/>
          </a:prstGeom>
        </p:spPr>
      </p:pic>
    </p:spTree>
    <p:extLst>
      <p:ext uri="{BB962C8B-B14F-4D97-AF65-F5344CB8AC3E}">
        <p14:creationId xmlns:p14="http://schemas.microsoft.com/office/powerpoint/2010/main" val="3881878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BF6B-052B-4154-A8AD-7E12363ED61C}"/>
              </a:ext>
            </a:extLst>
          </p:cNvPr>
          <p:cNvSpPr>
            <a:spLocks noGrp="1"/>
          </p:cNvSpPr>
          <p:nvPr>
            <p:ph type="title"/>
          </p:nvPr>
        </p:nvSpPr>
        <p:spPr>
          <a:xfrm>
            <a:off x="203201" y="762000"/>
            <a:ext cx="8596668" cy="1320800"/>
          </a:xfrm>
        </p:spPr>
        <p:txBody>
          <a:bodyPr/>
          <a:lstStyle/>
          <a:p>
            <a:pPr algn="ctr"/>
            <a:r>
              <a:rPr lang="en-US" dirty="0"/>
              <a:t>Clinical and Subjective Opioid </a:t>
            </a:r>
            <a:br>
              <a:rPr lang="en-US" dirty="0"/>
            </a:br>
            <a:r>
              <a:rPr lang="en-US" dirty="0"/>
              <a:t>Withdrawal Scales</a:t>
            </a:r>
          </a:p>
        </p:txBody>
      </p:sp>
    </p:spTree>
    <p:extLst>
      <p:ext uri="{BB962C8B-B14F-4D97-AF65-F5344CB8AC3E}">
        <p14:creationId xmlns:p14="http://schemas.microsoft.com/office/powerpoint/2010/main" val="3588912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534" y="186267"/>
            <a:ext cx="8596668" cy="660400"/>
          </a:xfrm>
        </p:spPr>
        <p:txBody>
          <a:bodyPr>
            <a:normAutofit/>
          </a:bodyPr>
          <a:lstStyle/>
          <a:p>
            <a:pPr algn="ctr"/>
            <a:r>
              <a:rPr lang="en-US" dirty="0"/>
              <a:t>Clinical Opioid Withdrawal Scale</a:t>
            </a:r>
          </a:p>
        </p:txBody>
      </p:sp>
      <p:pic>
        <p:nvPicPr>
          <p:cNvPr id="3" name="Picture 2"/>
          <p:cNvPicPr>
            <a:picLocks noChangeAspect="1"/>
          </p:cNvPicPr>
          <p:nvPr/>
        </p:nvPicPr>
        <p:blipFill>
          <a:blip r:embed="rId2"/>
          <a:stretch>
            <a:fillRect/>
          </a:stretch>
        </p:blipFill>
        <p:spPr>
          <a:xfrm>
            <a:off x="2426461" y="790598"/>
            <a:ext cx="4488814" cy="6067402"/>
          </a:xfrm>
          <a:prstGeom prst="rect">
            <a:avLst/>
          </a:prstGeom>
        </p:spPr>
      </p:pic>
    </p:spTree>
    <p:extLst>
      <p:ext uri="{BB962C8B-B14F-4D97-AF65-F5344CB8AC3E}">
        <p14:creationId xmlns:p14="http://schemas.microsoft.com/office/powerpoint/2010/main" val="30161173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2">
                    <a:lumMod val="50000"/>
                  </a:schemeClr>
                </a:solidFill>
              </a:rPr>
              <a:t>COWS Scoring</a:t>
            </a:r>
          </a:p>
        </p:txBody>
      </p:sp>
      <p:sp>
        <p:nvSpPr>
          <p:cNvPr id="3" name="Rectangle 2"/>
          <p:cNvSpPr/>
          <p:nvPr/>
        </p:nvSpPr>
        <p:spPr>
          <a:xfrm>
            <a:off x="1927668" y="1531035"/>
            <a:ext cx="6096000" cy="4647426"/>
          </a:xfrm>
          <a:prstGeom prst="rect">
            <a:avLst/>
          </a:prstGeom>
        </p:spPr>
        <p:txBody>
          <a:bodyPr wrap="square">
            <a:spAutoFit/>
          </a:bodyPr>
          <a:lstStyle/>
          <a:p>
            <a:r>
              <a:rPr lang="en-US" sz="4000" dirty="0"/>
              <a:t>Score:</a:t>
            </a:r>
          </a:p>
          <a:p>
            <a:endParaRPr lang="en-US" sz="3200" dirty="0"/>
          </a:p>
          <a:p>
            <a:r>
              <a:rPr lang="en-US" sz="3200" dirty="0"/>
              <a:t>5- 1 2 = mild </a:t>
            </a:r>
          </a:p>
          <a:p>
            <a:endParaRPr lang="en-US" sz="3200" dirty="0"/>
          </a:p>
          <a:p>
            <a:r>
              <a:rPr lang="en-US" sz="3200" dirty="0"/>
              <a:t>13-24 = moderate</a:t>
            </a:r>
          </a:p>
          <a:p>
            <a:endParaRPr lang="en-US" sz="3200" dirty="0"/>
          </a:p>
          <a:p>
            <a:r>
              <a:rPr lang="en-US" sz="3200" dirty="0"/>
              <a:t>25-36 = moderately severe</a:t>
            </a:r>
          </a:p>
          <a:p>
            <a:r>
              <a:rPr lang="en-US" sz="3200" dirty="0"/>
              <a:t> </a:t>
            </a:r>
          </a:p>
          <a:p>
            <a:r>
              <a:rPr lang="en-US" sz="3200" dirty="0"/>
              <a:t>&gt; 36 = severe </a:t>
            </a:r>
          </a:p>
        </p:txBody>
      </p:sp>
    </p:spTree>
    <p:extLst>
      <p:ext uri="{BB962C8B-B14F-4D97-AF65-F5344CB8AC3E}">
        <p14:creationId xmlns:p14="http://schemas.microsoft.com/office/powerpoint/2010/main" val="1544136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068" y="2951968"/>
            <a:ext cx="8596668" cy="1320800"/>
          </a:xfrm>
        </p:spPr>
        <p:txBody>
          <a:bodyPr>
            <a:normAutofit fontScale="90000"/>
          </a:bodyPr>
          <a:lstStyle/>
          <a:p>
            <a:r>
              <a:rPr lang="en-US" dirty="0">
                <a:solidFill>
                  <a:schemeClr val="tx2">
                    <a:lumMod val="50000"/>
                  </a:schemeClr>
                </a:solidFill>
              </a:rPr>
              <a:t>No conflicts of interest</a:t>
            </a:r>
            <a:br>
              <a:rPr lang="en-US" dirty="0">
                <a:solidFill>
                  <a:schemeClr val="tx2">
                    <a:lumMod val="50000"/>
                  </a:schemeClr>
                </a:solidFill>
              </a:rPr>
            </a:br>
            <a:r>
              <a:rPr lang="en-US" dirty="0">
                <a:solidFill>
                  <a:schemeClr val="tx2">
                    <a:lumMod val="50000"/>
                  </a:schemeClr>
                </a:solidFill>
              </a:rPr>
              <a:t>No financial disclosures</a:t>
            </a:r>
            <a:br>
              <a:rPr lang="en-US" dirty="0"/>
            </a:br>
            <a:br>
              <a:rPr lang="en-US" dirty="0"/>
            </a:br>
            <a:endParaRPr lang="en-US" dirty="0"/>
          </a:p>
        </p:txBody>
      </p:sp>
    </p:spTree>
    <p:extLst>
      <p:ext uri="{BB962C8B-B14F-4D97-AF65-F5344CB8AC3E}">
        <p14:creationId xmlns:p14="http://schemas.microsoft.com/office/powerpoint/2010/main" val="3827770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401" y="0"/>
            <a:ext cx="8596668" cy="677333"/>
          </a:xfrm>
        </p:spPr>
        <p:txBody>
          <a:bodyPr>
            <a:normAutofit/>
          </a:bodyPr>
          <a:lstStyle/>
          <a:p>
            <a:pPr algn="ctr"/>
            <a:r>
              <a:rPr lang="en-US" dirty="0">
                <a:solidFill>
                  <a:schemeClr val="tx2">
                    <a:lumMod val="50000"/>
                  </a:schemeClr>
                </a:solidFill>
              </a:rPr>
              <a:t>Subjective Opioid Withdrawal Scale</a:t>
            </a:r>
          </a:p>
        </p:txBody>
      </p:sp>
      <p:pic>
        <p:nvPicPr>
          <p:cNvPr id="3" name="Picture 2"/>
          <p:cNvPicPr>
            <a:picLocks noChangeAspect="1"/>
          </p:cNvPicPr>
          <p:nvPr/>
        </p:nvPicPr>
        <p:blipFill>
          <a:blip r:embed="rId2"/>
          <a:stretch>
            <a:fillRect/>
          </a:stretch>
        </p:blipFill>
        <p:spPr>
          <a:xfrm>
            <a:off x="2128001" y="677333"/>
            <a:ext cx="5661468" cy="5740100"/>
          </a:xfrm>
          <a:prstGeom prst="rect">
            <a:avLst/>
          </a:prstGeom>
        </p:spPr>
      </p:pic>
    </p:spTree>
    <p:extLst>
      <p:ext uri="{BB962C8B-B14F-4D97-AF65-F5344CB8AC3E}">
        <p14:creationId xmlns:p14="http://schemas.microsoft.com/office/powerpoint/2010/main" val="35460420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866" y="0"/>
            <a:ext cx="8596668" cy="660400"/>
          </a:xfrm>
        </p:spPr>
        <p:txBody>
          <a:bodyPr>
            <a:normAutofit/>
          </a:bodyPr>
          <a:lstStyle/>
          <a:p>
            <a:pPr algn="ctr"/>
            <a:r>
              <a:rPr lang="en-US" dirty="0"/>
              <a:t>SOWS Scoring</a:t>
            </a:r>
          </a:p>
        </p:txBody>
      </p:sp>
      <p:sp>
        <p:nvSpPr>
          <p:cNvPr id="3" name="Rectangle 2"/>
          <p:cNvSpPr/>
          <p:nvPr/>
        </p:nvSpPr>
        <p:spPr>
          <a:xfrm>
            <a:off x="321734" y="1270000"/>
            <a:ext cx="9668933" cy="5262979"/>
          </a:xfrm>
          <a:prstGeom prst="rect">
            <a:avLst/>
          </a:prstGeom>
        </p:spPr>
        <p:txBody>
          <a:bodyPr wrap="square">
            <a:spAutoFit/>
          </a:bodyPr>
          <a:lstStyle/>
          <a:p>
            <a:r>
              <a:rPr lang="en-US" sz="2400" dirty="0"/>
              <a:t>The Subjective Opiate Withdrawal Scale (SOWS) consist of 16 symptoms rated in intensity by patients on a</a:t>
            </a:r>
          </a:p>
          <a:p>
            <a:r>
              <a:rPr lang="en-US" sz="2400" dirty="0"/>
              <a:t>5-point scale of intensity as follows: </a:t>
            </a:r>
          </a:p>
          <a:p>
            <a:endParaRPr lang="en-US" sz="2400" dirty="0"/>
          </a:p>
          <a:p>
            <a:r>
              <a:rPr lang="en-US" sz="2400" dirty="0"/>
              <a:t>0=not at all</a:t>
            </a:r>
          </a:p>
          <a:p>
            <a:r>
              <a:rPr lang="en-US" sz="2400" dirty="0"/>
              <a:t>1=a little </a:t>
            </a:r>
          </a:p>
          <a:p>
            <a:r>
              <a:rPr lang="en-US" sz="2400" dirty="0"/>
              <a:t>2=moderately </a:t>
            </a:r>
          </a:p>
          <a:p>
            <a:r>
              <a:rPr lang="en-US" sz="2400" dirty="0"/>
              <a:t>3=quite a bit</a:t>
            </a:r>
          </a:p>
          <a:p>
            <a:r>
              <a:rPr lang="en-US" sz="2400" dirty="0"/>
              <a:t>4=extremely. </a:t>
            </a:r>
          </a:p>
          <a:p>
            <a:endParaRPr lang="en-US" sz="2400" dirty="0"/>
          </a:p>
          <a:p>
            <a:r>
              <a:rPr lang="en-US" sz="2400" dirty="0"/>
              <a:t>The total score is a sum of item ratings, and ranges from 0 to 64.</a:t>
            </a:r>
          </a:p>
          <a:p>
            <a:r>
              <a:rPr lang="en-US" sz="2400" dirty="0"/>
              <a:t>Mild Withdrawal is considered to be a score of 1 - 10.</a:t>
            </a:r>
          </a:p>
          <a:p>
            <a:r>
              <a:rPr lang="en-US" sz="2400" dirty="0"/>
              <a:t>Moderate withdrawal is considered to be a score of 11 - 20</a:t>
            </a:r>
          </a:p>
          <a:p>
            <a:r>
              <a:rPr lang="en-US" sz="2400" dirty="0"/>
              <a:t>Severe withdrawal is considered to be 21 - 30.</a:t>
            </a:r>
          </a:p>
        </p:txBody>
      </p:sp>
    </p:spTree>
    <p:extLst>
      <p:ext uri="{BB962C8B-B14F-4D97-AF65-F5344CB8AC3E}">
        <p14:creationId xmlns:p14="http://schemas.microsoft.com/office/powerpoint/2010/main" val="32404606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solidFill>
                  <a:schemeClr val="tx2"/>
                </a:solidFill>
              </a:rPr>
              <a:t>Questions</a:t>
            </a:r>
          </a:p>
        </p:txBody>
      </p:sp>
      <p:pic>
        <p:nvPicPr>
          <p:cNvPr id="5" name="Picture 4" descr="Community Association Life: Can Condo Staff be used for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462" y="1537034"/>
            <a:ext cx="8008412" cy="5152078"/>
          </a:xfrm>
          <a:prstGeom prst="rect">
            <a:avLst/>
          </a:prstGeom>
        </p:spPr>
      </p:pic>
    </p:spTree>
    <p:extLst>
      <p:ext uri="{BB962C8B-B14F-4D97-AF65-F5344CB8AC3E}">
        <p14:creationId xmlns:p14="http://schemas.microsoft.com/office/powerpoint/2010/main" val="42568088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234846"/>
            <a:ext cx="8596668" cy="552138"/>
          </a:xfrm>
        </p:spPr>
        <p:txBody>
          <a:bodyPr>
            <a:normAutofit fontScale="90000"/>
          </a:bodyPr>
          <a:lstStyle/>
          <a:p>
            <a:pPr algn="ctr"/>
            <a:r>
              <a:rPr lang="en-US" dirty="0">
                <a:solidFill>
                  <a:schemeClr val="tx2"/>
                </a:solidFill>
              </a:rPr>
              <a:t>References:</a:t>
            </a:r>
            <a:br>
              <a:rPr lang="en-US" dirty="0">
                <a:solidFill>
                  <a:schemeClr val="tx2"/>
                </a:solidFill>
              </a:rPr>
            </a:br>
            <a:br>
              <a:rPr lang="en-US" dirty="0">
                <a:solidFill>
                  <a:schemeClr val="tx2"/>
                </a:solidFill>
              </a:rPr>
            </a:br>
            <a:br>
              <a:rPr lang="en-US" dirty="0"/>
            </a:br>
            <a:endParaRPr lang="en-US" dirty="0"/>
          </a:p>
        </p:txBody>
      </p:sp>
      <p:sp>
        <p:nvSpPr>
          <p:cNvPr id="4" name="Content Placeholder 3"/>
          <p:cNvSpPr>
            <a:spLocks noGrp="1"/>
          </p:cNvSpPr>
          <p:nvPr>
            <p:ph idx="1"/>
          </p:nvPr>
        </p:nvSpPr>
        <p:spPr>
          <a:xfrm>
            <a:off x="677334" y="1266669"/>
            <a:ext cx="8596668" cy="4190077"/>
          </a:xfrm>
          <a:ln/>
        </p:spPr>
        <p:style>
          <a:lnRef idx="2">
            <a:schemeClr val="dk1"/>
          </a:lnRef>
          <a:fillRef idx="1">
            <a:schemeClr val="lt1"/>
          </a:fillRef>
          <a:effectRef idx="0">
            <a:schemeClr val="dk1"/>
          </a:effectRef>
          <a:fontRef idx="minor">
            <a:schemeClr val="dk1"/>
          </a:fontRef>
        </p:style>
        <p:txBody>
          <a:bodyPr>
            <a:normAutofit/>
          </a:bodyPr>
          <a:lstStyle/>
          <a:p>
            <a:pPr marL="0" indent="0">
              <a:buNone/>
            </a:pPr>
            <a:endParaRPr lang="en-US" dirty="0">
              <a:solidFill>
                <a:schemeClr val="tx2"/>
              </a:solidFill>
              <a:hlinkClick r:id="rId2"/>
            </a:endParaRPr>
          </a:p>
          <a:p>
            <a:r>
              <a:rPr lang="en-US" dirty="0">
                <a:solidFill>
                  <a:schemeClr val="tx2"/>
                </a:solidFill>
                <a:hlinkClick r:id="rId2"/>
              </a:rPr>
              <a:t>https://dsm-psychiatryonline-org.proxy.library.vcu.edu/doi/full/10.1176/appi.books.9780890425787.x16_Substance_Related_Disorders</a:t>
            </a:r>
            <a:endParaRPr lang="en-US" dirty="0">
              <a:solidFill>
                <a:schemeClr val="tx2"/>
              </a:solidFill>
            </a:endParaRPr>
          </a:p>
          <a:p>
            <a:r>
              <a:rPr lang="en-US" dirty="0">
                <a:solidFill>
                  <a:schemeClr val="tx2"/>
                </a:solidFill>
                <a:hlinkClick r:id="rId3"/>
              </a:rPr>
              <a:t>https://www.verywellmind.com/what-are-the-official-criteria-for-addiction-22493</a:t>
            </a:r>
            <a:endParaRPr lang="en-US" dirty="0">
              <a:solidFill>
                <a:schemeClr val="tx2"/>
              </a:solidFill>
            </a:endParaRPr>
          </a:p>
          <a:p>
            <a:r>
              <a:rPr lang="en-US" dirty="0">
                <a:solidFill>
                  <a:schemeClr val="tx2"/>
                </a:solidFill>
                <a:hlinkClick r:id="rId4"/>
              </a:rPr>
              <a:t>https://elearning.asam.org/products/the-asam-fundamentals-of-addiction-medicine-40-hour-cme-program-online</a:t>
            </a:r>
            <a:endParaRPr lang="en-US" dirty="0">
              <a:solidFill>
                <a:schemeClr val="tx2"/>
              </a:solidFill>
            </a:endParaRPr>
          </a:p>
          <a:p>
            <a:r>
              <a:rPr lang="en-US" dirty="0">
                <a:solidFill>
                  <a:schemeClr val="tx2"/>
                </a:solidFill>
                <a:hlinkClick r:id="rId5"/>
              </a:rPr>
              <a:t>https://nida.nih.gov/sites/default/files/ClinicalOpiateWithdrawalScale.pdf</a:t>
            </a:r>
            <a:endParaRPr lang="en-US" dirty="0">
              <a:solidFill>
                <a:schemeClr val="tx2"/>
              </a:solidFill>
            </a:endParaRPr>
          </a:p>
          <a:p>
            <a:r>
              <a:rPr lang="en-US" dirty="0">
                <a:solidFill>
                  <a:schemeClr val="tx2"/>
                </a:solidFill>
                <a:hlinkClick r:id="rId6"/>
              </a:rPr>
              <a:t>https://www.asam.org/docs/default-source/education-docs/sows_8-28-2017.pdf</a:t>
            </a:r>
            <a:endParaRPr lang="en-US" dirty="0">
              <a:solidFill>
                <a:schemeClr val="tx2"/>
              </a:solidFill>
            </a:endParaRPr>
          </a:p>
          <a:p>
            <a:pPr marL="0" indent="0">
              <a:buNone/>
            </a:pPr>
            <a:endParaRPr lang="en-US" dirty="0"/>
          </a:p>
        </p:txBody>
      </p:sp>
    </p:spTree>
    <p:extLst>
      <p:ext uri="{BB962C8B-B14F-4D97-AF65-F5344CB8AC3E}">
        <p14:creationId xmlns:p14="http://schemas.microsoft.com/office/powerpoint/2010/main" val="2089040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659363"/>
          </a:xfrm>
        </p:spPr>
        <p:txBody>
          <a:bodyPr/>
          <a:lstStyle/>
          <a:p>
            <a:pPr algn="ctr"/>
            <a:r>
              <a:rPr lang="en-US" dirty="0">
                <a:solidFill>
                  <a:schemeClr val="tx2"/>
                </a:solidFill>
              </a:rPr>
              <a:t>Objectives</a:t>
            </a:r>
          </a:p>
        </p:txBody>
      </p:sp>
      <p:graphicFrame>
        <p:nvGraphicFramePr>
          <p:cNvPr id="3" name="Diagram 2"/>
          <p:cNvGraphicFramePr/>
          <p:nvPr>
            <p:extLst>
              <p:ext uri="{D42A27DB-BD31-4B8C-83A1-F6EECF244321}">
                <p14:modId xmlns:p14="http://schemas.microsoft.com/office/powerpoint/2010/main" val="2581723547"/>
              </p:ext>
            </p:extLst>
          </p:nvPr>
        </p:nvGraphicFramePr>
        <p:xfrm>
          <a:off x="373224" y="0"/>
          <a:ext cx="9442580" cy="67833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8699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1633" y="322119"/>
            <a:ext cx="8596668" cy="831273"/>
          </a:xfrm>
        </p:spPr>
        <p:txBody>
          <a:bodyPr>
            <a:normAutofit/>
          </a:bodyPr>
          <a:lstStyle/>
          <a:p>
            <a:r>
              <a:rPr lang="en-US" dirty="0">
                <a:solidFill>
                  <a:schemeClr val="tx2">
                    <a:lumMod val="50000"/>
                  </a:schemeClr>
                </a:solidFill>
              </a:rPr>
              <a:t>Tools for assessing Opioid Use Disorders</a:t>
            </a:r>
          </a:p>
        </p:txBody>
      </p:sp>
      <p:graphicFrame>
        <p:nvGraphicFramePr>
          <p:cNvPr id="6" name="Content Placeholder 5"/>
          <p:cNvGraphicFramePr>
            <a:graphicFrameLocks noGrp="1"/>
          </p:cNvGraphicFramePr>
          <p:nvPr>
            <p:ph sz="half" idx="2"/>
            <p:extLst>
              <p:ext uri="{D42A27DB-BD31-4B8C-83A1-F6EECF244321}">
                <p14:modId xmlns:p14="http://schemas.microsoft.com/office/powerpoint/2010/main" val="1502788841"/>
              </p:ext>
            </p:extLst>
          </p:nvPr>
        </p:nvGraphicFramePr>
        <p:xfrm>
          <a:off x="1574228" y="997528"/>
          <a:ext cx="7031478" cy="58604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2"/>
          <p:cNvSpPr txBox="1">
            <a:spLocks/>
          </p:cNvSpPr>
          <p:nvPr/>
        </p:nvSpPr>
        <p:spPr>
          <a:xfrm>
            <a:off x="791633" y="4342206"/>
            <a:ext cx="4184035" cy="170995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US" dirty="0"/>
          </a:p>
        </p:txBody>
      </p:sp>
    </p:spTree>
    <p:extLst>
      <p:ext uri="{BB962C8B-B14F-4D97-AF65-F5344CB8AC3E}">
        <p14:creationId xmlns:p14="http://schemas.microsoft.com/office/powerpoint/2010/main" val="3052348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2">
                    <a:lumMod val="50000"/>
                  </a:schemeClr>
                </a:solidFill>
              </a:rPr>
              <a:t>DSM V Criteria for Diagnosing Substance Use Disorders</a:t>
            </a:r>
          </a:p>
        </p:txBody>
      </p:sp>
      <p:sp>
        <p:nvSpPr>
          <p:cNvPr id="3" name="Rectangle 2"/>
          <p:cNvSpPr/>
          <p:nvPr/>
        </p:nvSpPr>
        <p:spPr>
          <a:xfrm>
            <a:off x="677334" y="1930400"/>
            <a:ext cx="8805334" cy="4431983"/>
          </a:xfrm>
          <a:prstGeom prst="rect">
            <a:avLst/>
          </a:prstGeom>
        </p:spPr>
        <p:txBody>
          <a:bodyPr wrap="square">
            <a:spAutoFit/>
          </a:bodyPr>
          <a:lstStyle/>
          <a:p>
            <a:pPr marL="342900" indent="-342900">
              <a:buFont typeface="+mj-lt"/>
              <a:buAutoNum type="arabicPeriod"/>
            </a:pPr>
            <a:r>
              <a:rPr lang="en-US" sz="2400" dirty="0"/>
              <a:t>Hazardous use</a:t>
            </a:r>
          </a:p>
          <a:p>
            <a:pPr marL="342900" indent="-342900">
              <a:buFont typeface="+mj-lt"/>
              <a:buAutoNum type="arabicPeriod"/>
            </a:pPr>
            <a:r>
              <a:rPr lang="en-US" sz="2400" dirty="0"/>
              <a:t>Social or interpersonal problems related to use</a:t>
            </a:r>
          </a:p>
          <a:p>
            <a:pPr marL="342900" indent="-342900">
              <a:buFont typeface="+mj-lt"/>
              <a:buAutoNum type="arabicPeriod"/>
            </a:pPr>
            <a:r>
              <a:rPr lang="en-US" sz="2400" dirty="0"/>
              <a:t>Neglected major roles to use</a:t>
            </a:r>
          </a:p>
          <a:p>
            <a:pPr marL="342900" indent="-342900">
              <a:buFont typeface="+mj-lt"/>
              <a:buAutoNum type="arabicPeriod"/>
            </a:pPr>
            <a:r>
              <a:rPr lang="en-US" sz="2400" dirty="0"/>
              <a:t>Withdrawal</a:t>
            </a:r>
          </a:p>
          <a:p>
            <a:pPr marL="342900" indent="-342900">
              <a:buFont typeface="+mj-lt"/>
              <a:buAutoNum type="arabicPeriod"/>
            </a:pPr>
            <a:r>
              <a:rPr lang="en-US" sz="2400" dirty="0"/>
              <a:t>Tolerance</a:t>
            </a:r>
          </a:p>
          <a:p>
            <a:pPr marL="342900" indent="-342900">
              <a:buFont typeface="+mj-lt"/>
              <a:buAutoNum type="arabicPeriod"/>
            </a:pPr>
            <a:r>
              <a:rPr lang="en-US" sz="2400" dirty="0"/>
              <a:t>Repeated attempts to control use or quit</a:t>
            </a:r>
          </a:p>
          <a:p>
            <a:pPr marL="342900" indent="-342900">
              <a:buFont typeface="+mj-lt"/>
              <a:buAutoNum type="arabicPeriod"/>
            </a:pPr>
            <a:r>
              <a:rPr lang="en-US" sz="2400" dirty="0"/>
              <a:t>Used larger amounts/longer</a:t>
            </a:r>
          </a:p>
          <a:p>
            <a:pPr marL="342900" indent="-342900">
              <a:buFont typeface="+mj-lt"/>
              <a:buAutoNum type="arabicPeriod"/>
            </a:pPr>
            <a:r>
              <a:rPr lang="en-US" sz="2400" dirty="0"/>
              <a:t>Much time spent using</a:t>
            </a:r>
          </a:p>
          <a:p>
            <a:pPr marL="342900" indent="-342900">
              <a:buFont typeface="+mj-lt"/>
              <a:buAutoNum type="arabicPeriod"/>
            </a:pPr>
            <a:r>
              <a:rPr lang="en-US" sz="2400" dirty="0"/>
              <a:t>Physical or psychological problems related to use</a:t>
            </a:r>
          </a:p>
          <a:p>
            <a:pPr marL="342900" indent="-342900">
              <a:buFont typeface="+mj-lt"/>
              <a:buAutoNum type="arabicPeriod"/>
            </a:pPr>
            <a:r>
              <a:rPr lang="en-US" sz="2400" dirty="0"/>
              <a:t>Activities given up to use </a:t>
            </a:r>
          </a:p>
          <a:p>
            <a:pPr marL="342900" indent="-342900">
              <a:buFont typeface="+mj-lt"/>
              <a:buAutoNum type="arabicPeriod"/>
            </a:pPr>
            <a:r>
              <a:rPr lang="en-US" sz="2400" dirty="0"/>
              <a:t>Craving</a:t>
            </a:r>
          </a:p>
          <a:p>
            <a:pPr marL="285750" indent="-285750">
              <a:buFont typeface="Wingdings" panose="05000000000000000000" pitchFamily="2" charset="2"/>
              <a:buChar char="v"/>
            </a:pPr>
            <a:endParaRPr lang="en-US" dirty="0"/>
          </a:p>
        </p:txBody>
      </p:sp>
    </p:spTree>
    <p:extLst>
      <p:ext uri="{BB962C8B-B14F-4D97-AF65-F5344CB8AC3E}">
        <p14:creationId xmlns:p14="http://schemas.microsoft.com/office/powerpoint/2010/main" val="873164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0928" y="2140913"/>
            <a:ext cx="9025467" cy="2800767"/>
          </a:xfrm>
          <a:prstGeom prst="rect">
            <a:avLst/>
          </a:prstGeom>
        </p:spPr>
        <p:txBody>
          <a:bodyPr wrap="square">
            <a:spAutoFit/>
          </a:bodyPr>
          <a:lstStyle/>
          <a:p>
            <a:r>
              <a:rPr lang="en-US" sz="2800" dirty="0"/>
              <a:t>Two or more of these criteria within a 12-month period</a:t>
            </a:r>
          </a:p>
          <a:p>
            <a:endParaRPr lang="en-US" sz="2800" dirty="0"/>
          </a:p>
          <a:p>
            <a:pPr marL="285750" indent="-285750">
              <a:buFont typeface="Arial" panose="020B0604020202020204" pitchFamily="34" charset="0"/>
              <a:buChar char="•"/>
            </a:pPr>
            <a:r>
              <a:rPr lang="en-US" sz="2400" dirty="0"/>
              <a:t>Two or three of the criteria = mild substance use disorder</a:t>
            </a:r>
          </a:p>
          <a:p>
            <a:endParaRPr lang="en-US" sz="2400" dirty="0"/>
          </a:p>
          <a:p>
            <a:pPr marL="285750" indent="-285750">
              <a:buFont typeface="Arial" panose="020B0604020202020204" pitchFamily="34" charset="0"/>
              <a:buChar char="•"/>
            </a:pPr>
            <a:r>
              <a:rPr lang="en-US" sz="2400" dirty="0"/>
              <a:t>Four to five= moderate substance use disorder </a:t>
            </a:r>
          </a:p>
          <a:p>
            <a:endParaRPr lang="en-US" sz="2400" dirty="0"/>
          </a:p>
          <a:p>
            <a:pPr marL="285750" indent="-285750">
              <a:buFont typeface="Arial" panose="020B0604020202020204" pitchFamily="34" charset="0"/>
              <a:buChar char="•"/>
            </a:pPr>
            <a:r>
              <a:rPr lang="en-US" sz="2400" dirty="0"/>
              <a:t>Six or more criteria= severe substance use disorder</a:t>
            </a:r>
          </a:p>
        </p:txBody>
      </p:sp>
      <p:pic>
        <p:nvPicPr>
          <p:cNvPr id="6" name="Picture 5"/>
          <p:cNvPicPr>
            <a:picLocks noChangeAspect="1"/>
          </p:cNvPicPr>
          <p:nvPr/>
        </p:nvPicPr>
        <p:blipFill>
          <a:blip r:embed="rId3"/>
          <a:stretch>
            <a:fillRect/>
          </a:stretch>
        </p:blipFill>
        <p:spPr>
          <a:xfrm>
            <a:off x="590928" y="150990"/>
            <a:ext cx="8858256" cy="1511939"/>
          </a:xfrm>
          <a:prstGeom prst="rect">
            <a:avLst/>
          </a:prstGeom>
        </p:spPr>
      </p:pic>
    </p:spTree>
    <p:extLst>
      <p:ext uri="{BB962C8B-B14F-4D97-AF65-F5344CB8AC3E}">
        <p14:creationId xmlns:p14="http://schemas.microsoft.com/office/powerpoint/2010/main" val="101551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5425"/>
          </a:xfrm>
        </p:spPr>
        <p:txBody>
          <a:bodyPr>
            <a:normAutofit fontScale="90000"/>
          </a:bodyPr>
          <a:lstStyle/>
          <a:p>
            <a:pPr algn="ctr"/>
            <a:r>
              <a:rPr lang="en-US" dirty="0">
                <a:solidFill>
                  <a:schemeClr val="tx2">
                    <a:lumMod val="50000"/>
                  </a:schemeClr>
                </a:solidFill>
              </a:rPr>
              <a:t>Guiding Principles of The ASAM Criteria</a:t>
            </a:r>
          </a:p>
        </p:txBody>
      </p:sp>
      <p:graphicFrame>
        <p:nvGraphicFramePr>
          <p:cNvPr id="4" name="Diagram 3"/>
          <p:cNvGraphicFramePr/>
          <p:nvPr>
            <p:extLst>
              <p:ext uri="{D42A27DB-BD31-4B8C-83A1-F6EECF244321}">
                <p14:modId xmlns:p14="http://schemas.microsoft.com/office/powerpoint/2010/main" val="75266675"/>
              </p:ext>
            </p:extLst>
          </p:nvPr>
        </p:nvGraphicFramePr>
        <p:xfrm>
          <a:off x="502510" y="1439333"/>
          <a:ext cx="8946316"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47286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067" y="152400"/>
            <a:ext cx="11108266" cy="541867"/>
          </a:xfrm>
        </p:spPr>
        <p:txBody>
          <a:bodyPr>
            <a:normAutofit fontScale="90000"/>
          </a:bodyPr>
          <a:lstStyle/>
          <a:p>
            <a:r>
              <a:rPr lang="en-US" dirty="0">
                <a:solidFill>
                  <a:schemeClr val="tx2">
                    <a:lumMod val="50000"/>
                  </a:schemeClr>
                </a:solidFill>
              </a:rPr>
              <a:t>Using the Criteria to Make Decisions About Care</a:t>
            </a:r>
          </a:p>
        </p:txBody>
      </p:sp>
      <p:graphicFrame>
        <p:nvGraphicFramePr>
          <p:cNvPr id="3" name="Diagram 2"/>
          <p:cNvGraphicFramePr/>
          <p:nvPr>
            <p:extLst>
              <p:ext uri="{D42A27DB-BD31-4B8C-83A1-F6EECF244321}">
                <p14:modId xmlns:p14="http://schemas.microsoft.com/office/powerpoint/2010/main" val="1244166781"/>
              </p:ext>
            </p:extLst>
          </p:nvPr>
        </p:nvGraphicFramePr>
        <p:xfrm>
          <a:off x="728133" y="694267"/>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72509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636230704"/>
              </p:ext>
            </p:extLst>
          </p:nvPr>
        </p:nvGraphicFramePr>
        <p:xfrm>
          <a:off x="508000" y="1439333"/>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508000" y="203200"/>
            <a:ext cx="7924800" cy="769441"/>
          </a:xfrm>
          <a:prstGeom prst="rect">
            <a:avLst/>
          </a:prstGeom>
          <a:noFill/>
        </p:spPr>
        <p:txBody>
          <a:bodyPr wrap="square" rtlCol="0">
            <a:spAutoFit/>
          </a:bodyPr>
          <a:lstStyle/>
          <a:p>
            <a:pPr algn="ctr"/>
            <a:r>
              <a:rPr lang="en-US" sz="4400" dirty="0"/>
              <a:t>Assessing</a:t>
            </a:r>
          </a:p>
        </p:txBody>
      </p:sp>
    </p:spTree>
    <p:extLst>
      <p:ext uri="{BB962C8B-B14F-4D97-AF65-F5344CB8AC3E}">
        <p14:creationId xmlns:p14="http://schemas.microsoft.com/office/powerpoint/2010/main" val="16917630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899</TotalTime>
  <Words>2101</Words>
  <Application>Microsoft Macintosh PowerPoint</Application>
  <PresentationFormat>Widescreen</PresentationFormat>
  <Paragraphs>284</Paragraphs>
  <Slides>23</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Trebuchet MS</vt:lpstr>
      <vt:lpstr>Wingdings</vt:lpstr>
      <vt:lpstr>Wingdings 3</vt:lpstr>
      <vt:lpstr>Facet</vt:lpstr>
      <vt:lpstr>PowerPoint Presentation</vt:lpstr>
      <vt:lpstr>No conflicts of interest No financial disclosures  </vt:lpstr>
      <vt:lpstr>Objectives</vt:lpstr>
      <vt:lpstr>Tools for assessing Opioid Use Disorders</vt:lpstr>
      <vt:lpstr>DSM V Criteria for Diagnosing Substance Use Disorders</vt:lpstr>
      <vt:lpstr>PowerPoint Presentation</vt:lpstr>
      <vt:lpstr>Guiding Principles of The ASAM Criteria</vt:lpstr>
      <vt:lpstr>Using the Criteria to Make Decisions About Care</vt:lpstr>
      <vt:lpstr>PowerPoint Presentation</vt:lpstr>
      <vt:lpstr>PowerPoint Presentation</vt:lpstr>
      <vt:lpstr>PowerPoint Presentation</vt:lpstr>
      <vt:lpstr>Providing/Evaluating</vt:lpstr>
      <vt:lpstr>PowerPoint Presentation</vt:lpstr>
      <vt:lpstr>PowerPoint Presentation</vt:lpstr>
      <vt:lpstr>PowerPoint Presentation</vt:lpstr>
      <vt:lpstr>PowerPoint Presentation</vt:lpstr>
      <vt:lpstr>Clinical and Subjective Opioid  Withdrawal Scales</vt:lpstr>
      <vt:lpstr>Clinical Opioid Withdrawal Scale</vt:lpstr>
      <vt:lpstr>COWS Scoring</vt:lpstr>
      <vt:lpstr>Subjective Opioid Withdrawal Scale</vt:lpstr>
      <vt:lpstr>SOWS Scoring</vt:lpstr>
      <vt:lpstr>Questions</vt:lpstr>
      <vt:lpstr>References:   </vt:lpstr>
    </vt:vector>
  </TitlesOfParts>
  <Company>Indian Health Service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Grund, Teresa (IHS/BEM)</dc:creator>
  <cp:lastModifiedBy>Nicholas Cushman</cp:lastModifiedBy>
  <cp:revision>30</cp:revision>
  <dcterms:created xsi:type="dcterms:W3CDTF">2022-03-09T12:59:05Z</dcterms:created>
  <dcterms:modified xsi:type="dcterms:W3CDTF">2022-04-04T21:50:34Z</dcterms:modified>
</cp:coreProperties>
</file>